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Kollektif Bold" panose="020B0604020202020204" charset="0"/>
      <p:regular r:id="rId21"/>
    </p:embeddedFont>
    <p:embeddedFont>
      <p:font typeface="Poppins" panose="00000500000000000000" pitchFamily="2" charset="0"/>
      <p:regular r:id="rId22"/>
    </p:embeddedFont>
    <p:embeddedFont>
      <p:font typeface="Poppins Bold" panose="00000800000000000000" charset="0"/>
      <p:regular r:id="rId23"/>
    </p:embeddedFont>
    <p:embeddedFont>
      <p:font typeface="Poppins ExtraBold" panose="00000900000000000000" pitchFamily="2" charset="0"/>
      <p:regular r:id="rId24"/>
      <p:bold r:id="rId25"/>
    </p:embeddedFont>
    <p:embeddedFont>
      <p:font typeface="Poppins Italics" panose="020B0604020202020204" charset="0"/>
      <p:regular r:id="rId26"/>
    </p:embeddedFont>
    <p:embeddedFont>
      <p:font typeface="Poppins Medium" panose="00000600000000000000" pitchFamily="2" charset="0"/>
      <p:regular r:id="rId27"/>
    </p:embeddedFont>
    <p:embeddedFont>
      <p:font typeface="Poppins Medium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5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8.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520309" y="7024887"/>
            <a:ext cx="2923776" cy="2923776"/>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sp>
      </p:grpSp>
      <p:grpSp>
        <p:nvGrpSpPr>
          <p:cNvPr id="4" name="Group 4"/>
          <p:cNvGrpSpPr/>
          <p:nvPr/>
        </p:nvGrpSpPr>
        <p:grpSpPr>
          <a:xfrm>
            <a:off x="5899775" y="7404354"/>
            <a:ext cx="2164842" cy="216484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750745" y="-2041900"/>
            <a:ext cx="10919689" cy="1091968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0100764" y="-1434051"/>
            <a:ext cx="10219651" cy="1021965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a:grpSpLocks noChangeAspect="1"/>
          </p:cNvGrpSpPr>
          <p:nvPr/>
        </p:nvGrpSpPr>
        <p:grpSpPr>
          <a:xfrm>
            <a:off x="10467724" y="-1003614"/>
            <a:ext cx="9693527" cy="9693488"/>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0043" t="-19633" r="-39406"/>
              </a:stretch>
            </a:blipFill>
          </p:spPr>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4695" y="1028700"/>
            <a:ext cx="974822" cy="902929"/>
          </a:xfrm>
          <a:prstGeom prst="rect">
            <a:avLst/>
          </a:prstGeom>
        </p:spPr>
      </p:pic>
      <p:grpSp>
        <p:nvGrpSpPr>
          <p:cNvPr id="16" name="Group 16"/>
          <p:cNvGrpSpPr/>
          <p:nvPr/>
        </p:nvGrpSpPr>
        <p:grpSpPr>
          <a:xfrm>
            <a:off x="-645846" y="7715250"/>
            <a:ext cx="8236947" cy="1543050"/>
            <a:chOff x="0" y="0"/>
            <a:chExt cx="2169402" cy="406400"/>
          </a:xfrm>
        </p:grpSpPr>
        <p:sp>
          <p:nvSpPr>
            <p:cNvPr id="17" name="Freeform 17"/>
            <p:cNvSpPr/>
            <p:nvPr/>
          </p:nvSpPr>
          <p:spPr>
            <a:xfrm>
              <a:off x="203200" y="-326"/>
              <a:ext cx="1763002" cy="407051"/>
            </a:xfrm>
            <a:custGeom>
              <a:avLst/>
              <a:gdLst/>
              <a:ahLst/>
              <a:cxnLst/>
              <a:rect l="l" t="t" r="r" b="b"/>
              <a:pathLst>
                <a:path w="1763002" h="407051">
                  <a:moveTo>
                    <a:pt x="1763002" y="326"/>
                  </a:moveTo>
                  <a:cubicBezTo>
                    <a:pt x="1690189" y="0"/>
                    <a:pt x="1622767" y="38659"/>
                    <a:pt x="1586267" y="101663"/>
                  </a:cubicBezTo>
                  <a:cubicBezTo>
                    <a:pt x="1549766" y="164667"/>
                    <a:pt x="1549766" y="242385"/>
                    <a:pt x="1586267" y="305389"/>
                  </a:cubicBezTo>
                  <a:cubicBezTo>
                    <a:pt x="1622767" y="368393"/>
                    <a:pt x="1690189" y="407052"/>
                    <a:pt x="176300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18" name="TextBox 1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68930" y="-1109459"/>
            <a:ext cx="2465952" cy="246595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a:grpSpLocks noChangeAspect="1"/>
          </p:cNvGrpSpPr>
          <p:nvPr/>
        </p:nvGrpSpPr>
        <p:grpSpPr>
          <a:xfrm>
            <a:off x="-390736" y="-1697363"/>
            <a:ext cx="2259501" cy="2259501"/>
            <a:chOff x="0" y="0"/>
            <a:chExt cx="6355080" cy="6355080"/>
          </a:xfrm>
        </p:grpSpPr>
        <p:sp>
          <p:nvSpPr>
            <p:cNvPr id="23" name="Freeform 2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sp>
        <p:nvSpPr>
          <p:cNvPr id="24" name="TextBox 24"/>
          <p:cNvSpPr txBox="1"/>
          <p:nvPr/>
        </p:nvSpPr>
        <p:spPr>
          <a:xfrm>
            <a:off x="1028700" y="2906079"/>
            <a:ext cx="8588695" cy="2485579"/>
          </a:xfrm>
          <a:prstGeom prst="rect">
            <a:avLst/>
          </a:prstGeom>
        </p:spPr>
        <p:txBody>
          <a:bodyPr lIns="0" tIns="0" rIns="0" bIns="0" rtlCol="0" anchor="t">
            <a:spAutoFit/>
          </a:bodyPr>
          <a:lstStyle/>
          <a:p>
            <a:pPr>
              <a:lnSpc>
                <a:spcPts val="6401"/>
              </a:lnSpc>
            </a:pPr>
            <a:r>
              <a:rPr lang="en-US" sz="5334">
                <a:solidFill>
                  <a:srgbClr val="000000"/>
                </a:solidFill>
                <a:latin typeface="Poppins ExtraBold"/>
              </a:rPr>
              <a:t>DIGITAL MARKETING TO INCREASE ONLINE BUSINESS SALES</a:t>
            </a:r>
          </a:p>
        </p:txBody>
      </p:sp>
      <p:sp>
        <p:nvSpPr>
          <p:cNvPr id="25" name="TextBox 25"/>
          <p:cNvSpPr txBox="1"/>
          <p:nvPr/>
        </p:nvSpPr>
        <p:spPr>
          <a:xfrm>
            <a:off x="2200940" y="1267450"/>
            <a:ext cx="6114854" cy="454003"/>
          </a:xfrm>
          <a:prstGeom prst="rect">
            <a:avLst/>
          </a:prstGeom>
        </p:spPr>
        <p:txBody>
          <a:bodyPr lIns="0" tIns="0" rIns="0" bIns="0" rtlCol="0" anchor="t">
            <a:spAutoFit/>
          </a:bodyPr>
          <a:lstStyle/>
          <a:p>
            <a:pPr>
              <a:lnSpc>
                <a:spcPts val="3264"/>
              </a:lnSpc>
              <a:spcBef>
                <a:spcPct val="0"/>
              </a:spcBef>
            </a:pPr>
            <a:r>
              <a:rPr lang="en-US" sz="3200">
                <a:solidFill>
                  <a:srgbClr val="000000"/>
                </a:solidFill>
                <a:latin typeface="Poppins Medium"/>
              </a:rPr>
              <a:t>Ginyard International Co.</a:t>
            </a:r>
          </a:p>
        </p:txBody>
      </p:sp>
      <p:sp>
        <p:nvSpPr>
          <p:cNvPr id="26" name="TextBox 26"/>
          <p:cNvSpPr txBox="1"/>
          <p:nvPr/>
        </p:nvSpPr>
        <p:spPr>
          <a:xfrm>
            <a:off x="1028700" y="5619740"/>
            <a:ext cx="5021717" cy="496675"/>
          </a:xfrm>
          <a:prstGeom prst="rect">
            <a:avLst/>
          </a:prstGeom>
        </p:spPr>
        <p:txBody>
          <a:bodyPr lIns="0" tIns="0" rIns="0" bIns="0" rtlCol="0" anchor="t">
            <a:spAutoFit/>
          </a:bodyPr>
          <a:lstStyle/>
          <a:p>
            <a:pPr>
              <a:lnSpc>
                <a:spcPts val="3467"/>
              </a:lnSpc>
              <a:spcBef>
                <a:spcPct val="0"/>
              </a:spcBef>
            </a:pPr>
            <a:r>
              <a:rPr lang="en-US" sz="3399" spc="679">
                <a:solidFill>
                  <a:srgbClr val="000000"/>
                </a:solidFill>
                <a:latin typeface="Poppins"/>
              </a:rPr>
              <a:t>PRESENTATION</a:t>
            </a:r>
          </a:p>
        </p:txBody>
      </p:sp>
      <p:sp>
        <p:nvSpPr>
          <p:cNvPr id="27" name="TextBox 27"/>
          <p:cNvSpPr txBox="1"/>
          <p:nvPr/>
        </p:nvSpPr>
        <p:spPr>
          <a:xfrm>
            <a:off x="1134695" y="8172487"/>
            <a:ext cx="5339672" cy="5428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Poppins Medium Bold"/>
              </a:rPr>
              <a:t>www.reallygreatsite.com</a:t>
            </a:r>
          </a:p>
        </p:txBody>
      </p:sp>
      <p:grpSp>
        <p:nvGrpSpPr>
          <p:cNvPr id="28" name="Group 28"/>
          <p:cNvGrpSpPr/>
          <p:nvPr/>
        </p:nvGrpSpPr>
        <p:grpSpPr>
          <a:xfrm>
            <a:off x="14575881" y="9515475"/>
            <a:ext cx="5639759" cy="1543050"/>
            <a:chOff x="0" y="0"/>
            <a:chExt cx="1485369" cy="406400"/>
          </a:xfrm>
        </p:grpSpPr>
        <p:sp>
          <p:nvSpPr>
            <p:cNvPr id="29" name="Freeform 29"/>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30" name="TextBox 3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656044" y="9890465"/>
            <a:ext cx="8227951" cy="1543050"/>
            <a:chOff x="0" y="0"/>
            <a:chExt cx="2167032" cy="406400"/>
          </a:xfrm>
        </p:grpSpPr>
        <p:sp>
          <p:nvSpPr>
            <p:cNvPr id="32" name="Freeform 32"/>
            <p:cNvSpPr/>
            <p:nvPr/>
          </p:nvSpPr>
          <p:spPr>
            <a:xfrm>
              <a:off x="203200" y="-326"/>
              <a:ext cx="1760632" cy="407051"/>
            </a:xfrm>
            <a:custGeom>
              <a:avLst/>
              <a:gdLst/>
              <a:ahLst/>
              <a:cxnLst/>
              <a:rect l="l" t="t" r="r" b="b"/>
              <a:pathLst>
                <a:path w="1760632" h="407051">
                  <a:moveTo>
                    <a:pt x="1760632" y="326"/>
                  </a:moveTo>
                  <a:cubicBezTo>
                    <a:pt x="1687819" y="0"/>
                    <a:pt x="1620398" y="38659"/>
                    <a:pt x="1583897" y="101663"/>
                  </a:cubicBezTo>
                  <a:cubicBezTo>
                    <a:pt x="1547396" y="164667"/>
                    <a:pt x="1547396" y="242385"/>
                    <a:pt x="1583897" y="305389"/>
                  </a:cubicBezTo>
                  <a:cubicBezTo>
                    <a:pt x="1620398" y="368393"/>
                    <a:pt x="1687819" y="407052"/>
                    <a:pt x="176063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33" name="TextBox 33"/>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6669" y="-769477"/>
            <a:ext cx="5639759" cy="1543050"/>
            <a:chOff x="0" y="0"/>
            <a:chExt cx="1485369" cy="406400"/>
          </a:xfrm>
        </p:grpSpPr>
        <p:sp>
          <p:nvSpPr>
            <p:cNvPr id="3" name="Freeform 3"/>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088465" y="-1062806"/>
            <a:ext cx="10816142" cy="1491286"/>
            <a:chOff x="0" y="0"/>
            <a:chExt cx="2848696" cy="392767"/>
          </a:xfrm>
        </p:grpSpPr>
        <p:sp>
          <p:nvSpPr>
            <p:cNvPr id="6" name="Freeform 6"/>
            <p:cNvSpPr/>
            <p:nvPr/>
          </p:nvSpPr>
          <p:spPr>
            <a:xfrm>
              <a:off x="203200" y="-21915"/>
              <a:ext cx="2442296" cy="436596"/>
            </a:xfrm>
            <a:custGeom>
              <a:avLst/>
              <a:gdLst/>
              <a:ahLst/>
              <a:cxnLst/>
              <a:rect l="l" t="t" r="r" b="b"/>
              <a:pathLst>
                <a:path w="2442296" h="436596">
                  <a:moveTo>
                    <a:pt x="2442296" y="21915"/>
                  </a:moveTo>
                  <a:cubicBezTo>
                    <a:pt x="2359835" y="0"/>
                    <a:pt x="2272466" y="31935"/>
                    <a:pt x="2223575" y="101861"/>
                  </a:cubicBezTo>
                  <a:cubicBezTo>
                    <a:pt x="2174683" y="171787"/>
                    <a:pt x="2174683" y="264809"/>
                    <a:pt x="2223575" y="334736"/>
                  </a:cubicBezTo>
                  <a:cubicBezTo>
                    <a:pt x="2272466" y="404662"/>
                    <a:pt x="2359835" y="436596"/>
                    <a:pt x="2442296" y="414682"/>
                  </a:cubicBezTo>
                  <a:lnTo>
                    <a:pt x="0" y="414682"/>
                  </a:lnTo>
                  <a:cubicBezTo>
                    <a:pt x="82461" y="436596"/>
                    <a:pt x="169830" y="404662"/>
                    <a:pt x="218721" y="334736"/>
                  </a:cubicBezTo>
                  <a:cubicBezTo>
                    <a:pt x="267613" y="264809"/>
                    <a:pt x="267613" y="171787"/>
                    <a:pt x="218721" y="101861"/>
                  </a:cubicBezTo>
                  <a:cubicBezTo>
                    <a:pt x="169830" y="31935"/>
                    <a:pt x="82461" y="0"/>
                    <a:pt x="0" y="21915"/>
                  </a:cubicBezTo>
                  <a:close/>
                </a:path>
              </a:pathLst>
            </a:custGeom>
            <a:solidFill>
              <a:srgbClr val="FF990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31466" y="1028700"/>
            <a:ext cx="8941143" cy="1382694"/>
            <a:chOff x="0" y="0"/>
            <a:chExt cx="2627971" cy="406400"/>
          </a:xfrm>
        </p:grpSpPr>
        <p:sp>
          <p:nvSpPr>
            <p:cNvPr id="9" name="Freeform 9"/>
            <p:cNvSpPr/>
            <p:nvPr/>
          </p:nvSpPr>
          <p:spPr>
            <a:xfrm>
              <a:off x="203200" y="-326"/>
              <a:ext cx="2221571" cy="407051"/>
            </a:xfrm>
            <a:custGeom>
              <a:avLst/>
              <a:gdLst/>
              <a:ahLst/>
              <a:cxnLst/>
              <a:rect l="l" t="t" r="r" b="b"/>
              <a:pathLst>
                <a:path w="2221571" h="407051">
                  <a:moveTo>
                    <a:pt x="2221571" y="326"/>
                  </a:moveTo>
                  <a:cubicBezTo>
                    <a:pt x="2148758" y="0"/>
                    <a:pt x="2081337" y="38659"/>
                    <a:pt x="2044836" y="101663"/>
                  </a:cubicBezTo>
                  <a:cubicBezTo>
                    <a:pt x="2008335" y="164667"/>
                    <a:pt x="2008335" y="242385"/>
                    <a:pt x="2044836" y="305389"/>
                  </a:cubicBezTo>
                  <a:cubicBezTo>
                    <a:pt x="2081337" y="368393"/>
                    <a:pt x="2148758" y="407052"/>
                    <a:pt x="222157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0" name="TextBox 1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503065" y="4461965"/>
            <a:ext cx="5512618" cy="5512618"/>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3" name="Group 13"/>
          <p:cNvGrpSpPr/>
          <p:nvPr/>
        </p:nvGrpSpPr>
        <p:grpSpPr>
          <a:xfrm rot="-6936721">
            <a:off x="840065" y="4668865"/>
            <a:ext cx="4838619" cy="483861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1105190" y="4635832"/>
            <a:ext cx="4622487" cy="4622468"/>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r="-49999"/>
              </a:stretch>
            </a:blipFill>
          </p:spPr>
        </p:sp>
      </p:grpSp>
      <p:sp>
        <p:nvSpPr>
          <p:cNvPr id="18" name="TextBox 18"/>
          <p:cNvSpPr txBox="1"/>
          <p:nvPr/>
        </p:nvSpPr>
        <p:spPr>
          <a:xfrm>
            <a:off x="5363638" y="1234347"/>
            <a:ext cx="7560725" cy="961876"/>
          </a:xfrm>
          <a:prstGeom prst="rect">
            <a:avLst/>
          </a:prstGeom>
        </p:spPr>
        <p:txBody>
          <a:bodyPr lIns="0" tIns="0" rIns="0" bIns="0" rtlCol="0" anchor="t">
            <a:spAutoFit/>
          </a:bodyPr>
          <a:lstStyle/>
          <a:p>
            <a:pPr algn="ctr">
              <a:lnSpc>
                <a:spcPts val="3751"/>
              </a:lnSpc>
            </a:pPr>
            <a:r>
              <a:rPr lang="en-US" sz="3125">
                <a:solidFill>
                  <a:srgbClr val="FFFFFF"/>
                </a:solidFill>
                <a:latin typeface="Kollektif Bold"/>
              </a:rPr>
              <a:t>With our Professional Team create a more efficient Marketing System</a:t>
            </a:r>
          </a:p>
        </p:txBody>
      </p:sp>
      <p:grpSp>
        <p:nvGrpSpPr>
          <p:cNvPr id="19" name="Group 19"/>
          <p:cNvGrpSpPr>
            <a:grpSpLocks noChangeAspect="1"/>
          </p:cNvGrpSpPr>
          <p:nvPr/>
        </p:nvGrpSpPr>
        <p:grpSpPr>
          <a:xfrm>
            <a:off x="12330694" y="4461965"/>
            <a:ext cx="5512618" cy="5512618"/>
            <a:chOff x="0" y="0"/>
            <a:chExt cx="6355080" cy="6355080"/>
          </a:xfrm>
        </p:grpSpPr>
        <p:sp>
          <p:nvSpPr>
            <p:cNvPr id="20" name="Freeform 2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21" name="Group 21"/>
          <p:cNvGrpSpPr/>
          <p:nvPr/>
        </p:nvGrpSpPr>
        <p:grpSpPr>
          <a:xfrm rot="7725581">
            <a:off x="12686743" y="4701238"/>
            <a:ext cx="4838619" cy="483861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a:grpSpLocks noChangeAspect="1"/>
          </p:cNvGrpSpPr>
          <p:nvPr/>
        </p:nvGrpSpPr>
        <p:grpSpPr>
          <a:xfrm>
            <a:off x="12674438" y="4635832"/>
            <a:ext cx="4622487" cy="4622468"/>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9999"/>
              </a:stretch>
            </a:blipFill>
          </p:spPr>
        </p:sp>
      </p:grpSp>
      <p:sp>
        <p:nvSpPr>
          <p:cNvPr id="26" name="TextBox 26"/>
          <p:cNvSpPr txBox="1"/>
          <p:nvPr/>
        </p:nvSpPr>
        <p:spPr>
          <a:xfrm>
            <a:off x="6405912" y="2985057"/>
            <a:ext cx="5592251" cy="4675098"/>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 Aenean ultrices scelerisque sem. Aenean malesuada faucibus dui quis congue. Vestibulum ut ante pulvinar, elementum risus a, tincidunt tortor. In ante tortor, semper in enim a, ultricies iaculis nibh. Integer arcu nulla, vestibulum sit amet diam at, tempus aliquam mauris. </a:t>
            </a:r>
          </a:p>
        </p:txBody>
      </p:sp>
      <p:grpSp>
        <p:nvGrpSpPr>
          <p:cNvPr id="27" name="Group 27"/>
          <p:cNvGrpSpPr/>
          <p:nvPr/>
        </p:nvGrpSpPr>
        <p:grpSpPr>
          <a:xfrm>
            <a:off x="14582183" y="-769477"/>
            <a:ext cx="5639759" cy="1543050"/>
            <a:chOff x="0" y="0"/>
            <a:chExt cx="1485369" cy="406400"/>
          </a:xfrm>
        </p:grpSpPr>
        <p:sp>
          <p:nvSpPr>
            <p:cNvPr id="28" name="Freeform 28"/>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373900" y="-1062806"/>
            <a:ext cx="10816142" cy="1491286"/>
            <a:chOff x="0" y="0"/>
            <a:chExt cx="2848696" cy="392767"/>
          </a:xfrm>
        </p:grpSpPr>
        <p:sp>
          <p:nvSpPr>
            <p:cNvPr id="31" name="Freeform 31"/>
            <p:cNvSpPr/>
            <p:nvPr/>
          </p:nvSpPr>
          <p:spPr>
            <a:xfrm>
              <a:off x="203200" y="-21915"/>
              <a:ext cx="2442296" cy="436596"/>
            </a:xfrm>
            <a:custGeom>
              <a:avLst/>
              <a:gdLst/>
              <a:ahLst/>
              <a:cxnLst/>
              <a:rect l="l" t="t" r="r" b="b"/>
              <a:pathLst>
                <a:path w="2442296" h="436596">
                  <a:moveTo>
                    <a:pt x="2442296" y="21915"/>
                  </a:moveTo>
                  <a:cubicBezTo>
                    <a:pt x="2359835" y="0"/>
                    <a:pt x="2272466" y="31935"/>
                    <a:pt x="2223575" y="101861"/>
                  </a:cubicBezTo>
                  <a:cubicBezTo>
                    <a:pt x="2174683" y="171787"/>
                    <a:pt x="2174683" y="264809"/>
                    <a:pt x="2223575" y="334736"/>
                  </a:cubicBezTo>
                  <a:cubicBezTo>
                    <a:pt x="2272466" y="404662"/>
                    <a:pt x="2359835" y="436596"/>
                    <a:pt x="2442296" y="414682"/>
                  </a:cubicBezTo>
                  <a:lnTo>
                    <a:pt x="0" y="414682"/>
                  </a:lnTo>
                  <a:cubicBezTo>
                    <a:pt x="82461" y="436596"/>
                    <a:pt x="169830" y="404662"/>
                    <a:pt x="218721" y="334736"/>
                  </a:cubicBezTo>
                  <a:cubicBezTo>
                    <a:pt x="267613" y="264809"/>
                    <a:pt x="267613" y="171787"/>
                    <a:pt x="218721" y="101861"/>
                  </a:cubicBezTo>
                  <a:cubicBezTo>
                    <a:pt x="169830" y="31935"/>
                    <a:pt x="82461" y="0"/>
                    <a:pt x="0" y="21915"/>
                  </a:cubicBezTo>
                  <a:close/>
                </a:path>
              </a:pathLst>
            </a:custGeom>
            <a:solidFill>
              <a:srgbClr val="FF9900"/>
            </a:solidFill>
          </p:spPr>
        </p:sp>
        <p:sp>
          <p:nvSpPr>
            <p:cNvPr id="32" name="TextBox 32"/>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0924" y="2658784"/>
            <a:ext cx="4034594" cy="403459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a:ln w="114300">
              <a:solidFill>
                <a:srgbClr val="036660"/>
              </a:solidFill>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2129151" y="2937018"/>
            <a:ext cx="3478141" cy="347812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391" t="-23030" r="-3858" b="-45345"/>
              </a:stretch>
            </a:blipFill>
          </p:spPr>
        </p:sp>
      </p:grpSp>
      <p:grpSp>
        <p:nvGrpSpPr>
          <p:cNvPr id="7" name="Group 7"/>
          <p:cNvGrpSpPr/>
          <p:nvPr/>
        </p:nvGrpSpPr>
        <p:grpSpPr>
          <a:xfrm>
            <a:off x="12290663" y="2658784"/>
            <a:ext cx="4034594" cy="403459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a:ln w="114300">
              <a:solidFill>
                <a:srgbClr val="036660"/>
              </a:solidFill>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2568889" y="2937018"/>
            <a:ext cx="3478141" cy="3478127"/>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3610" t="-5261" r="-51740" b="-27943"/>
              </a:stretch>
            </a:blipFill>
          </p:spPr>
        </p:sp>
      </p:grpSp>
      <p:grpSp>
        <p:nvGrpSpPr>
          <p:cNvPr id="12" name="Group 12"/>
          <p:cNvGrpSpPr/>
          <p:nvPr/>
        </p:nvGrpSpPr>
        <p:grpSpPr>
          <a:xfrm>
            <a:off x="7070794" y="2658784"/>
            <a:ext cx="4034594" cy="4034594"/>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a:ln w="114300">
              <a:solidFill>
                <a:srgbClr val="036660"/>
              </a:solidFill>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a:grpSpLocks noChangeAspect="1"/>
          </p:cNvGrpSpPr>
          <p:nvPr/>
        </p:nvGrpSpPr>
        <p:grpSpPr>
          <a:xfrm>
            <a:off x="7349020" y="2937018"/>
            <a:ext cx="3478141" cy="3478127"/>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b="-50000"/>
              </a:stretch>
            </a:blipFill>
          </p:spPr>
        </p:sp>
      </p:grpSp>
      <p:grpSp>
        <p:nvGrpSpPr>
          <p:cNvPr id="17" name="Group 17"/>
          <p:cNvGrpSpPr/>
          <p:nvPr/>
        </p:nvGrpSpPr>
        <p:grpSpPr>
          <a:xfrm>
            <a:off x="-698518" y="1003935"/>
            <a:ext cx="10053827" cy="1073259"/>
            <a:chOff x="0" y="0"/>
            <a:chExt cx="3806980" cy="406400"/>
          </a:xfrm>
        </p:grpSpPr>
        <p:sp>
          <p:nvSpPr>
            <p:cNvPr id="18" name="Freeform 18"/>
            <p:cNvSpPr/>
            <p:nvPr/>
          </p:nvSpPr>
          <p:spPr>
            <a:xfrm>
              <a:off x="203200" y="-326"/>
              <a:ext cx="3400580" cy="407051"/>
            </a:xfrm>
            <a:custGeom>
              <a:avLst/>
              <a:gdLst/>
              <a:ahLst/>
              <a:cxnLst/>
              <a:rect l="l" t="t" r="r" b="b"/>
              <a:pathLst>
                <a:path w="3400580" h="407051">
                  <a:moveTo>
                    <a:pt x="3400580" y="326"/>
                  </a:moveTo>
                  <a:cubicBezTo>
                    <a:pt x="3327767" y="0"/>
                    <a:pt x="3260346" y="38659"/>
                    <a:pt x="3223845" y="101663"/>
                  </a:cubicBezTo>
                  <a:cubicBezTo>
                    <a:pt x="3187344" y="164667"/>
                    <a:pt x="3187344" y="242385"/>
                    <a:pt x="3223845" y="305389"/>
                  </a:cubicBezTo>
                  <a:cubicBezTo>
                    <a:pt x="3260346" y="368393"/>
                    <a:pt x="3327767" y="407052"/>
                    <a:pt x="34005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9" name="TextBox 1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080111" y="1077840"/>
            <a:ext cx="7836695" cy="772991"/>
          </a:xfrm>
          <a:prstGeom prst="rect">
            <a:avLst/>
          </a:prstGeom>
        </p:spPr>
        <p:txBody>
          <a:bodyPr lIns="0" tIns="0" rIns="0" bIns="0" rtlCol="0" anchor="t">
            <a:spAutoFit/>
          </a:bodyPr>
          <a:lstStyle/>
          <a:p>
            <a:pPr>
              <a:lnSpc>
                <a:spcPts val="6219"/>
              </a:lnSpc>
            </a:pPr>
            <a:r>
              <a:rPr lang="en-US" sz="4442">
                <a:solidFill>
                  <a:srgbClr val="FFFFFF"/>
                </a:solidFill>
                <a:latin typeface="Kollektif Bold"/>
              </a:rPr>
              <a:t>Meet Our Professional Team</a:t>
            </a:r>
          </a:p>
        </p:txBody>
      </p:sp>
      <p:sp>
        <p:nvSpPr>
          <p:cNvPr id="21" name="TextBox 21"/>
          <p:cNvSpPr txBox="1"/>
          <p:nvPr/>
        </p:nvSpPr>
        <p:spPr>
          <a:xfrm>
            <a:off x="1997333" y="6970563"/>
            <a:ext cx="3741775" cy="441177"/>
          </a:xfrm>
          <a:prstGeom prst="rect">
            <a:avLst/>
          </a:prstGeom>
        </p:spPr>
        <p:txBody>
          <a:bodyPr lIns="0" tIns="0" rIns="0" bIns="0" rtlCol="0" anchor="t">
            <a:spAutoFit/>
          </a:bodyPr>
          <a:lstStyle/>
          <a:p>
            <a:pPr algn="ctr">
              <a:lnSpc>
                <a:spcPts val="3499"/>
              </a:lnSpc>
              <a:spcBef>
                <a:spcPct val="0"/>
              </a:spcBef>
            </a:pPr>
            <a:r>
              <a:rPr lang="en-US" sz="2499">
                <a:solidFill>
                  <a:srgbClr val="036660"/>
                </a:solidFill>
                <a:latin typeface="Poppins ExtraBold"/>
              </a:rPr>
              <a:t>Alexander Aronowitz</a:t>
            </a:r>
          </a:p>
        </p:txBody>
      </p:sp>
      <p:sp>
        <p:nvSpPr>
          <p:cNvPr id="22" name="TextBox 22"/>
          <p:cNvSpPr txBox="1"/>
          <p:nvPr/>
        </p:nvSpPr>
        <p:spPr>
          <a:xfrm>
            <a:off x="7273112" y="6970563"/>
            <a:ext cx="3741775" cy="441177"/>
          </a:xfrm>
          <a:prstGeom prst="rect">
            <a:avLst/>
          </a:prstGeom>
        </p:spPr>
        <p:txBody>
          <a:bodyPr lIns="0" tIns="0" rIns="0" bIns="0" rtlCol="0" anchor="t">
            <a:spAutoFit/>
          </a:bodyPr>
          <a:lstStyle/>
          <a:p>
            <a:pPr algn="ctr">
              <a:lnSpc>
                <a:spcPts val="3499"/>
              </a:lnSpc>
              <a:spcBef>
                <a:spcPct val="0"/>
              </a:spcBef>
            </a:pPr>
            <a:r>
              <a:rPr lang="en-US" sz="2499">
                <a:solidFill>
                  <a:srgbClr val="036660"/>
                </a:solidFill>
                <a:latin typeface="Poppins ExtraBold"/>
              </a:rPr>
              <a:t>Henrietta Mitchell</a:t>
            </a:r>
          </a:p>
        </p:txBody>
      </p:sp>
      <p:sp>
        <p:nvSpPr>
          <p:cNvPr id="23" name="TextBox 23"/>
          <p:cNvSpPr txBox="1"/>
          <p:nvPr/>
        </p:nvSpPr>
        <p:spPr>
          <a:xfrm>
            <a:off x="12437072" y="6970563"/>
            <a:ext cx="3741775" cy="441177"/>
          </a:xfrm>
          <a:prstGeom prst="rect">
            <a:avLst/>
          </a:prstGeom>
        </p:spPr>
        <p:txBody>
          <a:bodyPr lIns="0" tIns="0" rIns="0" bIns="0" rtlCol="0" anchor="t">
            <a:spAutoFit/>
          </a:bodyPr>
          <a:lstStyle/>
          <a:p>
            <a:pPr algn="ctr">
              <a:lnSpc>
                <a:spcPts val="3499"/>
              </a:lnSpc>
              <a:spcBef>
                <a:spcPct val="0"/>
              </a:spcBef>
            </a:pPr>
            <a:r>
              <a:rPr lang="en-US" sz="2499">
                <a:solidFill>
                  <a:srgbClr val="036660"/>
                </a:solidFill>
                <a:latin typeface="Poppins ExtraBold"/>
              </a:rPr>
              <a:t>Richard Sanchez</a:t>
            </a:r>
          </a:p>
        </p:txBody>
      </p:sp>
      <p:sp>
        <p:nvSpPr>
          <p:cNvPr id="24" name="TextBox 24"/>
          <p:cNvSpPr txBox="1"/>
          <p:nvPr/>
        </p:nvSpPr>
        <p:spPr>
          <a:xfrm>
            <a:off x="2705454" y="7509882"/>
            <a:ext cx="2325535" cy="391721"/>
          </a:xfrm>
          <a:prstGeom prst="rect">
            <a:avLst/>
          </a:prstGeom>
        </p:spPr>
        <p:txBody>
          <a:bodyPr lIns="0" tIns="0" rIns="0" bIns="0" rtlCol="0" anchor="t">
            <a:spAutoFit/>
          </a:bodyPr>
          <a:lstStyle/>
          <a:p>
            <a:pPr algn="ctr">
              <a:lnSpc>
                <a:spcPts val="3079"/>
              </a:lnSpc>
              <a:spcBef>
                <a:spcPct val="0"/>
              </a:spcBef>
            </a:pPr>
            <a:r>
              <a:rPr lang="en-US" sz="2199">
                <a:solidFill>
                  <a:srgbClr val="036660"/>
                </a:solidFill>
                <a:latin typeface="Poppins"/>
              </a:rPr>
              <a:t>Marketing Saff</a:t>
            </a:r>
          </a:p>
        </p:txBody>
      </p:sp>
      <p:sp>
        <p:nvSpPr>
          <p:cNvPr id="25" name="TextBox 25"/>
          <p:cNvSpPr txBox="1"/>
          <p:nvPr/>
        </p:nvSpPr>
        <p:spPr>
          <a:xfrm>
            <a:off x="7734954" y="7509882"/>
            <a:ext cx="3033655" cy="391721"/>
          </a:xfrm>
          <a:prstGeom prst="rect">
            <a:avLst/>
          </a:prstGeom>
        </p:spPr>
        <p:txBody>
          <a:bodyPr lIns="0" tIns="0" rIns="0" bIns="0" rtlCol="0" anchor="t">
            <a:spAutoFit/>
          </a:bodyPr>
          <a:lstStyle/>
          <a:p>
            <a:pPr algn="ctr">
              <a:lnSpc>
                <a:spcPts val="3079"/>
              </a:lnSpc>
              <a:spcBef>
                <a:spcPct val="0"/>
              </a:spcBef>
            </a:pPr>
            <a:r>
              <a:rPr lang="en-US" sz="2199">
                <a:solidFill>
                  <a:srgbClr val="036660"/>
                </a:solidFill>
                <a:latin typeface="Poppins"/>
              </a:rPr>
              <a:t>Business Marketing</a:t>
            </a:r>
          </a:p>
        </p:txBody>
      </p:sp>
      <p:sp>
        <p:nvSpPr>
          <p:cNvPr id="26" name="TextBox 26"/>
          <p:cNvSpPr txBox="1"/>
          <p:nvPr/>
        </p:nvSpPr>
        <p:spPr>
          <a:xfrm>
            <a:off x="13364806" y="7509882"/>
            <a:ext cx="1886307" cy="391721"/>
          </a:xfrm>
          <a:prstGeom prst="rect">
            <a:avLst/>
          </a:prstGeom>
        </p:spPr>
        <p:txBody>
          <a:bodyPr lIns="0" tIns="0" rIns="0" bIns="0" rtlCol="0" anchor="t">
            <a:spAutoFit/>
          </a:bodyPr>
          <a:lstStyle/>
          <a:p>
            <a:pPr algn="ctr">
              <a:lnSpc>
                <a:spcPts val="3079"/>
              </a:lnSpc>
              <a:spcBef>
                <a:spcPct val="0"/>
              </a:spcBef>
            </a:pPr>
            <a:r>
              <a:rPr lang="en-US" sz="2199">
                <a:solidFill>
                  <a:srgbClr val="036660"/>
                </a:solidFill>
                <a:latin typeface="Poppins"/>
              </a:rPr>
              <a:t>Manager</a:t>
            </a:r>
          </a:p>
        </p:txBody>
      </p:sp>
      <p:grpSp>
        <p:nvGrpSpPr>
          <p:cNvPr id="27" name="Group 27"/>
          <p:cNvGrpSpPr/>
          <p:nvPr/>
        </p:nvGrpSpPr>
        <p:grpSpPr>
          <a:xfrm>
            <a:off x="-1018033" y="8520727"/>
            <a:ext cx="3723486" cy="3723486"/>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a:grpSpLocks noChangeAspect="1"/>
          </p:cNvGrpSpPr>
          <p:nvPr/>
        </p:nvGrpSpPr>
        <p:grpSpPr>
          <a:xfrm>
            <a:off x="646429" y="9258300"/>
            <a:ext cx="2701808" cy="2701808"/>
            <a:chOff x="0" y="0"/>
            <a:chExt cx="6355080" cy="6355080"/>
          </a:xfrm>
        </p:grpSpPr>
        <p:sp>
          <p:nvSpPr>
            <p:cNvPr id="31" name="Freeform 3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32" name="Group 32"/>
          <p:cNvGrpSpPr/>
          <p:nvPr/>
        </p:nvGrpSpPr>
        <p:grpSpPr>
          <a:xfrm>
            <a:off x="15814418" y="-1824972"/>
            <a:ext cx="3723486" cy="3723486"/>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a:grpSpLocks noChangeAspect="1"/>
          </p:cNvGrpSpPr>
          <p:nvPr/>
        </p:nvGrpSpPr>
        <p:grpSpPr>
          <a:xfrm>
            <a:off x="14974352" y="-1519193"/>
            <a:ext cx="2701808" cy="2701808"/>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pic>
        <p:nvPicPr>
          <p:cNvPr id="37" name="Picture 3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59300" y="9258300"/>
            <a:ext cx="1662976" cy="18554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42158" y="3732211"/>
            <a:ext cx="3788977" cy="378897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667555" y="3857616"/>
            <a:ext cx="3538182" cy="3538168"/>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r="-49952"/>
              </a:stretch>
            </a:blipFill>
          </p:spPr>
        </p:sp>
      </p:grpSp>
      <p:grpSp>
        <p:nvGrpSpPr>
          <p:cNvPr id="7" name="Group 7"/>
          <p:cNvGrpSpPr/>
          <p:nvPr/>
        </p:nvGrpSpPr>
        <p:grpSpPr>
          <a:xfrm>
            <a:off x="1047950" y="3732211"/>
            <a:ext cx="3788977" cy="3788977"/>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173348" y="3857616"/>
            <a:ext cx="3538182" cy="3538168"/>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sp>
      </p:grpSp>
      <p:grpSp>
        <p:nvGrpSpPr>
          <p:cNvPr id="12" name="Group 12"/>
          <p:cNvGrpSpPr/>
          <p:nvPr/>
        </p:nvGrpSpPr>
        <p:grpSpPr>
          <a:xfrm>
            <a:off x="5143363" y="3232305"/>
            <a:ext cx="2596482" cy="625311"/>
            <a:chOff x="0" y="0"/>
            <a:chExt cx="1687496" cy="406400"/>
          </a:xfrm>
        </p:grpSpPr>
        <p:sp>
          <p:nvSpPr>
            <p:cNvPr id="13" name="Freeform 13"/>
            <p:cNvSpPr/>
            <p:nvPr/>
          </p:nvSpPr>
          <p:spPr>
            <a:xfrm>
              <a:off x="203200" y="-326"/>
              <a:ext cx="1281096" cy="407051"/>
            </a:xfrm>
            <a:custGeom>
              <a:avLst/>
              <a:gdLst/>
              <a:ahLst/>
              <a:cxnLst/>
              <a:rect l="l" t="t" r="r" b="b"/>
              <a:pathLst>
                <a:path w="1281096" h="407051">
                  <a:moveTo>
                    <a:pt x="1281096" y="326"/>
                  </a:moveTo>
                  <a:cubicBezTo>
                    <a:pt x="1208283" y="0"/>
                    <a:pt x="1140861" y="38659"/>
                    <a:pt x="1104361" y="101663"/>
                  </a:cubicBezTo>
                  <a:cubicBezTo>
                    <a:pt x="1067860" y="164667"/>
                    <a:pt x="1067860" y="242385"/>
                    <a:pt x="1104361" y="305389"/>
                  </a:cubicBezTo>
                  <a:cubicBezTo>
                    <a:pt x="1140861" y="368393"/>
                    <a:pt x="1208283" y="407052"/>
                    <a:pt x="12810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3689180" y="3232305"/>
            <a:ext cx="2596482" cy="625311"/>
            <a:chOff x="0" y="0"/>
            <a:chExt cx="1687496" cy="406400"/>
          </a:xfrm>
        </p:grpSpPr>
        <p:sp>
          <p:nvSpPr>
            <p:cNvPr id="16" name="Freeform 16"/>
            <p:cNvSpPr/>
            <p:nvPr/>
          </p:nvSpPr>
          <p:spPr>
            <a:xfrm>
              <a:off x="203200" y="-326"/>
              <a:ext cx="1281096" cy="407051"/>
            </a:xfrm>
            <a:custGeom>
              <a:avLst/>
              <a:gdLst/>
              <a:ahLst/>
              <a:cxnLst/>
              <a:rect l="l" t="t" r="r" b="b"/>
              <a:pathLst>
                <a:path w="1281096" h="407051">
                  <a:moveTo>
                    <a:pt x="1281096" y="326"/>
                  </a:moveTo>
                  <a:cubicBezTo>
                    <a:pt x="1208283" y="0"/>
                    <a:pt x="1140861" y="38659"/>
                    <a:pt x="1104361" y="101663"/>
                  </a:cubicBezTo>
                  <a:cubicBezTo>
                    <a:pt x="1067860" y="164667"/>
                    <a:pt x="1067860" y="242385"/>
                    <a:pt x="1104361" y="305389"/>
                  </a:cubicBezTo>
                  <a:cubicBezTo>
                    <a:pt x="1140861" y="368393"/>
                    <a:pt x="1208283" y="407052"/>
                    <a:pt x="12810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7" name="TextBox 1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4127468" y="895350"/>
            <a:ext cx="10033064" cy="1088539"/>
          </a:xfrm>
          <a:prstGeom prst="rect">
            <a:avLst/>
          </a:prstGeom>
        </p:spPr>
        <p:txBody>
          <a:bodyPr lIns="0" tIns="0" rIns="0" bIns="0" rtlCol="0" anchor="t">
            <a:spAutoFit/>
          </a:bodyPr>
          <a:lstStyle/>
          <a:p>
            <a:pPr algn="ctr">
              <a:lnSpc>
                <a:spcPts val="8776"/>
              </a:lnSpc>
            </a:pPr>
            <a:r>
              <a:rPr lang="en-US" sz="6269">
                <a:solidFill>
                  <a:srgbClr val="036660"/>
                </a:solidFill>
                <a:latin typeface="Kollektif Bold"/>
              </a:rPr>
              <a:t>Our Previous Project</a:t>
            </a:r>
          </a:p>
        </p:txBody>
      </p:sp>
      <p:sp>
        <p:nvSpPr>
          <p:cNvPr id="19" name="TextBox 19"/>
          <p:cNvSpPr txBox="1"/>
          <p:nvPr/>
        </p:nvSpPr>
        <p:spPr>
          <a:xfrm>
            <a:off x="5391949" y="3291035"/>
            <a:ext cx="2099309" cy="441177"/>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Poppins Medium Bold"/>
              </a:rPr>
              <a:t>Project  01</a:t>
            </a:r>
          </a:p>
        </p:txBody>
      </p:sp>
      <p:sp>
        <p:nvSpPr>
          <p:cNvPr id="20" name="TextBox 20"/>
          <p:cNvSpPr txBox="1"/>
          <p:nvPr/>
        </p:nvSpPr>
        <p:spPr>
          <a:xfrm>
            <a:off x="13849949" y="3291035"/>
            <a:ext cx="2274944" cy="441177"/>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Poppins Medium Bold"/>
              </a:rPr>
              <a:t>Project  02</a:t>
            </a:r>
          </a:p>
        </p:txBody>
      </p:sp>
      <p:sp>
        <p:nvSpPr>
          <p:cNvPr id="21" name="TextBox 21"/>
          <p:cNvSpPr txBox="1"/>
          <p:nvPr/>
        </p:nvSpPr>
        <p:spPr>
          <a:xfrm>
            <a:off x="5143363" y="4031914"/>
            <a:ext cx="3570120" cy="3546741"/>
          </a:xfrm>
          <a:prstGeom prst="rect">
            <a:avLst/>
          </a:prstGeom>
        </p:spPr>
        <p:txBody>
          <a:bodyPr lIns="0" tIns="0" rIns="0" bIns="0" rtlCol="0" anchor="t">
            <a:spAutoFit/>
          </a:bodyPr>
          <a:lstStyle/>
          <a:p>
            <a:pPr algn="just">
              <a:lnSpc>
                <a:spcPts val="2389"/>
              </a:lnSpc>
            </a:pPr>
            <a:r>
              <a:rPr lang="en-US" sz="1838">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a:t>
            </a:r>
          </a:p>
        </p:txBody>
      </p:sp>
      <p:sp>
        <p:nvSpPr>
          <p:cNvPr id="22" name="TextBox 22"/>
          <p:cNvSpPr txBox="1"/>
          <p:nvPr/>
        </p:nvSpPr>
        <p:spPr>
          <a:xfrm>
            <a:off x="13689180" y="4031914"/>
            <a:ext cx="3570120" cy="3546741"/>
          </a:xfrm>
          <a:prstGeom prst="rect">
            <a:avLst/>
          </a:prstGeom>
        </p:spPr>
        <p:txBody>
          <a:bodyPr lIns="0" tIns="0" rIns="0" bIns="0" rtlCol="0" anchor="t">
            <a:spAutoFit/>
          </a:bodyPr>
          <a:lstStyle/>
          <a:p>
            <a:pPr algn="just">
              <a:lnSpc>
                <a:spcPts val="2389"/>
              </a:lnSpc>
            </a:pPr>
            <a:r>
              <a:rPr lang="en-US" sz="1838">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a:t>
            </a:r>
          </a:p>
        </p:txBody>
      </p:sp>
      <p:grpSp>
        <p:nvGrpSpPr>
          <p:cNvPr id="23" name="Group 23"/>
          <p:cNvGrpSpPr/>
          <p:nvPr/>
        </p:nvGrpSpPr>
        <p:grpSpPr>
          <a:xfrm>
            <a:off x="-2027137" y="-514350"/>
            <a:ext cx="5639759" cy="1543050"/>
            <a:chOff x="0" y="0"/>
            <a:chExt cx="1485369" cy="406400"/>
          </a:xfrm>
        </p:grpSpPr>
        <p:sp>
          <p:nvSpPr>
            <p:cNvPr id="24" name="Freeform 24"/>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5" name="TextBox 25"/>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4876498" y="-1005145"/>
            <a:ext cx="10816142" cy="1543050"/>
            <a:chOff x="0" y="0"/>
            <a:chExt cx="2848696" cy="406400"/>
          </a:xfrm>
        </p:grpSpPr>
        <p:sp>
          <p:nvSpPr>
            <p:cNvPr id="27" name="Freeform 27"/>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8" name="TextBox 2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4322544" y="9258300"/>
            <a:ext cx="5639759" cy="1543050"/>
            <a:chOff x="0" y="0"/>
            <a:chExt cx="1485369" cy="406400"/>
          </a:xfrm>
        </p:grpSpPr>
        <p:sp>
          <p:nvSpPr>
            <p:cNvPr id="30" name="Freeform 30"/>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31" name="TextBox 31"/>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2173956" y="9785691"/>
            <a:ext cx="10816142" cy="1543050"/>
            <a:chOff x="0" y="0"/>
            <a:chExt cx="2848696" cy="406400"/>
          </a:xfrm>
        </p:grpSpPr>
        <p:sp>
          <p:nvSpPr>
            <p:cNvPr id="33" name="Freeform 33"/>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34" name="TextBox 3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623028" y="561410"/>
            <a:ext cx="1848885" cy="184888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810362" y="748744"/>
            <a:ext cx="1474216" cy="147421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976847" y="975415"/>
            <a:ext cx="9604461" cy="1020875"/>
            <a:chOff x="0" y="0"/>
            <a:chExt cx="3823439" cy="406400"/>
          </a:xfrm>
        </p:grpSpPr>
        <p:sp>
          <p:nvSpPr>
            <p:cNvPr id="8" name="Freeform 8"/>
            <p:cNvSpPr/>
            <p:nvPr/>
          </p:nvSpPr>
          <p:spPr>
            <a:xfrm>
              <a:off x="203200" y="-326"/>
              <a:ext cx="3417039" cy="407051"/>
            </a:xfrm>
            <a:custGeom>
              <a:avLst/>
              <a:gdLst/>
              <a:ahLst/>
              <a:cxnLst/>
              <a:rect l="l" t="t" r="r" b="b"/>
              <a:pathLst>
                <a:path w="3417039" h="407051">
                  <a:moveTo>
                    <a:pt x="3417039" y="326"/>
                  </a:moveTo>
                  <a:cubicBezTo>
                    <a:pt x="3344226" y="0"/>
                    <a:pt x="3276805" y="38659"/>
                    <a:pt x="3240304" y="101663"/>
                  </a:cubicBezTo>
                  <a:cubicBezTo>
                    <a:pt x="3203803" y="164667"/>
                    <a:pt x="3203803" y="242385"/>
                    <a:pt x="3240304" y="305389"/>
                  </a:cubicBezTo>
                  <a:cubicBezTo>
                    <a:pt x="3276805" y="368393"/>
                    <a:pt x="3344226" y="407052"/>
                    <a:pt x="341703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592823" y="1028700"/>
            <a:ext cx="3666477" cy="3666477"/>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95250">
              <a:solidFill>
                <a:srgbClr val="FF9900"/>
              </a:solidFill>
            </a:ln>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a:grpSpLocks noChangeAspect="1"/>
          </p:cNvGrpSpPr>
          <p:nvPr/>
        </p:nvGrpSpPr>
        <p:grpSpPr>
          <a:xfrm>
            <a:off x="13858429" y="1294313"/>
            <a:ext cx="3135265" cy="3135252"/>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2481" r="-37471"/>
              </a:stretch>
            </a:blipFill>
          </p:spPr>
        </p:sp>
      </p:grpSp>
      <p:grpSp>
        <p:nvGrpSpPr>
          <p:cNvPr id="15" name="Group 15"/>
          <p:cNvGrpSpPr/>
          <p:nvPr/>
        </p:nvGrpSpPr>
        <p:grpSpPr>
          <a:xfrm>
            <a:off x="13592823" y="5591823"/>
            <a:ext cx="3666477" cy="366647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95250">
              <a:solidFill>
                <a:srgbClr val="FF9900"/>
              </a:solidFill>
            </a:ln>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a:grpSpLocks noChangeAspect="1"/>
          </p:cNvGrpSpPr>
          <p:nvPr/>
        </p:nvGrpSpPr>
        <p:grpSpPr>
          <a:xfrm>
            <a:off x="13858429" y="5857435"/>
            <a:ext cx="3135265" cy="3135252"/>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9040" r="-911"/>
              </a:stretch>
            </a:blipFill>
          </p:spPr>
        </p:sp>
      </p:grpSp>
      <p:sp>
        <p:nvSpPr>
          <p:cNvPr id="20" name="TextBox 20"/>
          <p:cNvSpPr txBox="1"/>
          <p:nvPr/>
        </p:nvSpPr>
        <p:spPr>
          <a:xfrm>
            <a:off x="10372719" y="1240178"/>
            <a:ext cx="2842859" cy="424741"/>
          </a:xfrm>
          <a:prstGeom prst="rect">
            <a:avLst/>
          </a:prstGeom>
        </p:spPr>
        <p:txBody>
          <a:bodyPr lIns="0" tIns="0" rIns="0" bIns="0" rtlCol="0" anchor="t">
            <a:spAutoFit/>
          </a:bodyPr>
          <a:lstStyle/>
          <a:p>
            <a:pPr algn="r">
              <a:lnSpc>
                <a:spcPts val="3359"/>
              </a:lnSpc>
              <a:spcBef>
                <a:spcPct val="0"/>
              </a:spcBef>
            </a:pPr>
            <a:r>
              <a:rPr lang="en-US" sz="2400">
                <a:solidFill>
                  <a:srgbClr val="036660"/>
                </a:solidFill>
                <a:latin typeface="Poppins ExtraBold"/>
              </a:rPr>
              <a:t>2017 Archive</a:t>
            </a:r>
          </a:p>
        </p:txBody>
      </p:sp>
      <p:sp>
        <p:nvSpPr>
          <p:cNvPr id="21" name="TextBox 21"/>
          <p:cNvSpPr txBox="1"/>
          <p:nvPr/>
        </p:nvSpPr>
        <p:spPr>
          <a:xfrm>
            <a:off x="8407413" y="1918165"/>
            <a:ext cx="4808164" cy="1942965"/>
          </a:xfrm>
          <a:prstGeom prst="rect">
            <a:avLst/>
          </a:prstGeom>
        </p:spPr>
        <p:txBody>
          <a:bodyPr lIns="0" tIns="0" rIns="0" bIns="0" rtlCol="0" anchor="t">
            <a:spAutoFit/>
          </a:bodyPr>
          <a:lstStyle/>
          <a:p>
            <a:pPr algn="just">
              <a:lnSpc>
                <a:spcPts val="2583"/>
              </a:lnSpc>
              <a:spcBef>
                <a:spcPct val="0"/>
              </a:spcBef>
            </a:pPr>
            <a:r>
              <a:rPr lang="en-US" sz="1845">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a:t>
            </a:r>
          </a:p>
        </p:txBody>
      </p:sp>
      <p:sp>
        <p:nvSpPr>
          <p:cNvPr id="22" name="TextBox 22"/>
          <p:cNvSpPr txBox="1"/>
          <p:nvPr/>
        </p:nvSpPr>
        <p:spPr>
          <a:xfrm>
            <a:off x="10372719" y="6112712"/>
            <a:ext cx="2842859" cy="424741"/>
          </a:xfrm>
          <a:prstGeom prst="rect">
            <a:avLst/>
          </a:prstGeom>
        </p:spPr>
        <p:txBody>
          <a:bodyPr lIns="0" tIns="0" rIns="0" bIns="0" rtlCol="0" anchor="t">
            <a:spAutoFit/>
          </a:bodyPr>
          <a:lstStyle/>
          <a:p>
            <a:pPr algn="r">
              <a:lnSpc>
                <a:spcPts val="3359"/>
              </a:lnSpc>
              <a:spcBef>
                <a:spcPct val="0"/>
              </a:spcBef>
            </a:pPr>
            <a:r>
              <a:rPr lang="en-US" sz="2400">
                <a:solidFill>
                  <a:srgbClr val="036660"/>
                </a:solidFill>
                <a:latin typeface="Poppins ExtraBold"/>
              </a:rPr>
              <a:t>2019 Archive</a:t>
            </a:r>
          </a:p>
        </p:txBody>
      </p:sp>
      <p:sp>
        <p:nvSpPr>
          <p:cNvPr id="23" name="TextBox 23"/>
          <p:cNvSpPr txBox="1"/>
          <p:nvPr/>
        </p:nvSpPr>
        <p:spPr>
          <a:xfrm>
            <a:off x="8407413" y="6790698"/>
            <a:ext cx="4808164" cy="1942965"/>
          </a:xfrm>
          <a:prstGeom prst="rect">
            <a:avLst/>
          </a:prstGeom>
        </p:spPr>
        <p:txBody>
          <a:bodyPr lIns="0" tIns="0" rIns="0" bIns="0" rtlCol="0" anchor="t">
            <a:spAutoFit/>
          </a:bodyPr>
          <a:lstStyle/>
          <a:p>
            <a:pPr algn="just">
              <a:lnSpc>
                <a:spcPts val="2583"/>
              </a:lnSpc>
              <a:spcBef>
                <a:spcPct val="0"/>
              </a:spcBef>
            </a:pPr>
            <a:r>
              <a:rPr lang="en-US" sz="1845">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a:t>
            </a:r>
          </a:p>
        </p:txBody>
      </p:sp>
      <p:sp>
        <p:nvSpPr>
          <p:cNvPr id="24" name="TextBox 24"/>
          <p:cNvSpPr txBox="1"/>
          <p:nvPr/>
        </p:nvSpPr>
        <p:spPr>
          <a:xfrm>
            <a:off x="422018" y="909269"/>
            <a:ext cx="5844285" cy="1029410"/>
          </a:xfrm>
          <a:prstGeom prst="rect">
            <a:avLst/>
          </a:prstGeom>
        </p:spPr>
        <p:txBody>
          <a:bodyPr lIns="0" tIns="0" rIns="0" bIns="0" rtlCol="0" anchor="t">
            <a:spAutoFit/>
          </a:bodyPr>
          <a:lstStyle/>
          <a:p>
            <a:pPr algn="ctr">
              <a:lnSpc>
                <a:spcPts val="8348"/>
              </a:lnSpc>
            </a:pPr>
            <a:r>
              <a:rPr lang="en-US" sz="5963">
                <a:solidFill>
                  <a:srgbClr val="FFFFFF"/>
                </a:solidFill>
                <a:latin typeface="Kollektif Bold"/>
              </a:rPr>
              <a:t>Our Portfolio</a:t>
            </a:r>
          </a:p>
        </p:txBody>
      </p:sp>
      <p:grpSp>
        <p:nvGrpSpPr>
          <p:cNvPr id="25" name="Group 25"/>
          <p:cNvGrpSpPr/>
          <p:nvPr/>
        </p:nvGrpSpPr>
        <p:grpSpPr>
          <a:xfrm>
            <a:off x="1118887" y="3310261"/>
            <a:ext cx="3666477" cy="366647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95250">
              <a:solidFill>
                <a:srgbClr val="FF9900"/>
              </a:solidFill>
            </a:ln>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a:grpSpLocks noChangeAspect="1"/>
          </p:cNvGrpSpPr>
          <p:nvPr/>
        </p:nvGrpSpPr>
        <p:grpSpPr>
          <a:xfrm>
            <a:off x="1384493" y="3575874"/>
            <a:ext cx="3135265" cy="3135252"/>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8034" r="-13224"/>
              </a:stretch>
            </a:blipFill>
          </p:spPr>
        </p:sp>
      </p:grpSp>
      <p:sp>
        <p:nvSpPr>
          <p:cNvPr id="30" name="TextBox 30"/>
          <p:cNvSpPr txBox="1"/>
          <p:nvPr/>
        </p:nvSpPr>
        <p:spPr>
          <a:xfrm>
            <a:off x="5319005" y="3793416"/>
            <a:ext cx="2842859" cy="424741"/>
          </a:xfrm>
          <a:prstGeom prst="rect">
            <a:avLst/>
          </a:prstGeom>
        </p:spPr>
        <p:txBody>
          <a:bodyPr lIns="0" tIns="0" rIns="0" bIns="0" rtlCol="0" anchor="t">
            <a:spAutoFit/>
          </a:bodyPr>
          <a:lstStyle/>
          <a:p>
            <a:pPr algn="just">
              <a:lnSpc>
                <a:spcPts val="3359"/>
              </a:lnSpc>
              <a:spcBef>
                <a:spcPct val="0"/>
              </a:spcBef>
            </a:pPr>
            <a:r>
              <a:rPr lang="en-US" sz="2400">
                <a:solidFill>
                  <a:srgbClr val="036660"/>
                </a:solidFill>
                <a:latin typeface="Poppins ExtraBold"/>
              </a:rPr>
              <a:t>2014 Archive</a:t>
            </a:r>
          </a:p>
        </p:txBody>
      </p:sp>
      <p:sp>
        <p:nvSpPr>
          <p:cNvPr id="31" name="TextBox 31"/>
          <p:cNvSpPr txBox="1"/>
          <p:nvPr/>
        </p:nvSpPr>
        <p:spPr>
          <a:xfrm>
            <a:off x="5319005" y="4483943"/>
            <a:ext cx="4808164" cy="1942965"/>
          </a:xfrm>
          <a:prstGeom prst="rect">
            <a:avLst/>
          </a:prstGeom>
        </p:spPr>
        <p:txBody>
          <a:bodyPr lIns="0" tIns="0" rIns="0" bIns="0" rtlCol="0" anchor="t">
            <a:spAutoFit/>
          </a:bodyPr>
          <a:lstStyle/>
          <a:p>
            <a:pPr algn="just">
              <a:lnSpc>
                <a:spcPts val="2583"/>
              </a:lnSpc>
              <a:spcBef>
                <a:spcPct val="0"/>
              </a:spcBef>
            </a:pPr>
            <a:r>
              <a:rPr lang="en-US" sz="1845">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a:t>
            </a:r>
          </a:p>
        </p:txBody>
      </p:sp>
      <p:grpSp>
        <p:nvGrpSpPr>
          <p:cNvPr id="32" name="Group 32"/>
          <p:cNvGrpSpPr/>
          <p:nvPr/>
        </p:nvGrpSpPr>
        <p:grpSpPr>
          <a:xfrm>
            <a:off x="-772258" y="8733663"/>
            <a:ext cx="3019816" cy="3019816"/>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028700" y="8733663"/>
            <a:ext cx="1711643" cy="1711643"/>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88832" y="2899040"/>
            <a:ext cx="9136086" cy="9136086"/>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sp>
      </p:grpSp>
      <p:grpSp>
        <p:nvGrpSpPr>
          <p:cNvPr id="4" name="Group 4"/>
          <p:cNvGrpSpPr/>
          <p:nvPr/>
        </p:nvGrpSpPr>
        <p:grpSpPr>
          <a:xfrm>
            <a:off x="-996798" y="3737249"/>
            <a:ext cx="7491627" cy="7491627"/>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11571" y="2183743"/>
            <a:ext cx="7383558" cy="8228678"/>
            <a:chOff x="0" y="0"/>
            <a:chExt cx="9844744" cy="10971571"/>
          </a:xfrm>
        </p:grpSpPr>
        <p:pic>
          <p:nvPicPr>
            <p:cNvPr id="8" name="Picture 8"/>
            <p:cNvPicPr>
              <a:picLocks noChangeAspect="1"/>
            </p:cNvPicPr>
            <p:nvPr/>
          </p:nvPicPr>
          <p:blipFill>
            <a:blip r:embed="rId2"/>
            <a:srcRect l="37163" r="3110"/>
            <a:stretch>
              <a:fillRect/>
            </a:stretch>
          </p:blipFill>
          <p:spPr>
            <a:xfrm>
              <a:off x="0" y="0"/>
              <a:ext cx="9844744" cy="10971571"/>
            </a:xfrm>
            <a:prstGeom prst="rect">
              <a:avLst/>
            </a:prstGeom>
          </p:spPr>
        </p:pic>
      </p:grpSp>
      <p:sp>
        <p:nvSpPr>
          <p:cNvPr id="9" name="AutoShape 9"/>
          <p:cNvSpPr/>
          <p:nvPr/>
        </p:nvSpPr>
        <p:spPr>
          <a:xfrm>
            <a:off x="9728842" y="4773250"/>
            <a:ext cx="7549154" cy="0"/>
          </a:xfrm>
          <a:prstGeom prst="line">
            <a:avLst/>
          </a:prstGeom>
          <a:ln w="47625" cap="flat">
            <a:solidFill>
              <a:srgbClr val="FF9900"/>
            </a:solidFill>
            <a:prstDash val="solid"/>
            <a:headEnd type="oval" w="lg" len="lg"/>
            <a:tailEnd type="oval" w="lg" len="lg"/>
          </a:ln>
        </p:spPr>
      </p:sp>
      <p:grpSp>
        <p:nvGrpSpPr>
          <p:cNvPr id="10" name="Group 10"/>
          <p:cNvGrpSpPr/>
          <p:nvPr/>
        </p:nvGrpSpPr>
        <p:grpSpPr>
          <a:xfrm>
            <a:off x="12954194" y="997623"/>
            <a:ext cx="5807164" cy="910439"/>
            <a:chOff x="0" y="0"/>
            <a:chExt cx="2592191" cy="406400"/>
          </a:xfrm>
        </p:grpSpPr>
        <p:sp>
          <p:nvSpPr>
            <p:cNvPr id="11" name="Freeform 11"/>
            <p:cNvSpPr/>
            <p:nvPr/>
          </p:nvSpPr>
          <p:spPr>
            <a:xfrm>
              <a:off x="203200" y="-326"/>
              <a:ext cx="2185791" cy="407051"/>
            </a:xfrm>
            <a:custGeom>
              <a:avLst/>
              <a:gdLst/>
              <a:ahLst/>
              <a:cxnLst/>
              <a:rect l="l" t="t" r="r" b="b"/>
              <a:pathLst>
                <a:path w="2185791" h="407051">
                  <a:moveTo>
                    <a:pt x="2185791" y="326"/>
                  </a:moveTo>
                  <a:cubicBezTo>
                    <a:pt x="2112978" y="0"/>
                    <a:pt x="2045557" y="38659"/>
                    <a:pt x="2009056" y="101663"/>
                  </a:cubicBezTo>
                  <a:cubicBezTo>
                    <a:pt x="1972555" y="164667"/>
                    <a:pt x="1972555" y="242385"/>
                    <a:pt x="2009056" y="305389"/>
                  </a:cubicBezTo>
                  <a:cubicBezTo>
                    <a:pt x="2045557" y="368393"/>
                    <a:pt x="2112978" y="407052"/>
                    <a:pt x="218579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2" name="TextBox 12"/>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96151" y="5305403"/>
            <a:ext cx="658341" cy="658341"/>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91342" y="6123171"/>
            <a:ext cx="667958" cy="66795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43136" y="6950556"/>
            <a:ext cx="564369" cy="658157"/>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01972" y="7768139"/>
            <a:ext cx="646697" cy="646697"/>
          </a:xfrm>
          <a:prstGeom prst="rect">
            <a:avLst/>
          </a:prstGeom>
        </p:spPr>
      </p:pic>
      <p:sp>
        <p:nvSpPr>
          <p:cNvPr id="17" name="AutoShape 17"/>
          <p:cNvSpPr/>
          <p:nvPr/>
        </p:nvSpPr>
        <p:spPr>
          <a:xfrm>
            <a:off x="11795484" y="8865583"/>
            <a:ext cx="5482512" cy="0"/>
          </a:xfrm>
          <a:prstGeom prst="line">
            <a:avLst/>
          </a:prstGeom>
          <a:ln w="47625" cap="flat">
            <a:solidFill>
              <a:srgbClr val="FF9900"/>
            </a:solidFill>
            <a:prstDash val="solid"/>
            <a:headEnd type="oval" w="lg" len="lg"/>
            <a:tailEnd type="oval" w="lg" len="lg"/>
          </a:ln>
        </p:spPr>
      </p:sp>
      <p:grpSp>
        <p:nvGrpSpPr>
          <p:cNvPr id="18" name="Group 18"/>
          <p:cNvGrpSpPr/>
          <p:nvPr/>
        </p:nvGrpSpPr>
        <p:grpSpPr>
          <a:xfrm>
            <a:off x="12995233" y="9427558"/>
            <a:ext cx="8279715" cy="1543050"/>
            <a:chOff x="0" y="0"/>
            <a:chExt cx="2180666" cy="406400"/>
          </a:xfrm>
        </p:grpSpPr>
        <p:sp>
          <p:nvSpPr>
            <p:cNvPr id="19" name="Freeform 19"/>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075397" y="9748827"/>
            <a:ext cx="10091449" cy="1543050"/>
            <a:chOff x="0" y="0"/>
            <a:chExt cx="2657830" cy="406400"/>
          </a:xfrm>
        </p:grpSpPr>
        <p:sp>
          <p:nvSpPr>
            <p:cNvPr id="22" name="Freeform 22"/>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3" name="TextBox 23"/>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507728" y="-545427"/>
            <a:ext cx="8279715" cy="1543050"/>
            <a:chOff x="0" y="0"/>
            <a:chExt cx="2180666" cy="406400"/>
          </a:xfrm>
        </p:grpSpPr>
        <p:sp>
          <p:nvSpPr>
            <p:cNvPr id="25" name="Freeform 25"/>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6" name="TextBox 2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88832" y="-952527"/>
            <a:ext cx="10091449" cy="1543050"/>
            <a:chOff x="0" y="0"/>
            <a:chExt cx="2657830" cy="406400"/>
          </a:xfrm>
        </p:grpSpPr>
        <p:sp>
          <p:nvSpPr>
            <p:cNvPr id="28" name="Freeform 28"/>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3387351" y="960438"/>
            <a:ext cx="3871949" cy="880035"/>
          </a:xfrm>
          <a:prstGeom prst="rect">
            <a:avLst/>
          </a:prstGeom>
        </p:spPr>
        <p:txBody>
          <a:bodyPr lIns="0" tIns="0" rIns="0" bIns="0" rtlCol="0" anchor="t">
            <a:spAutoFit/>
          </a:bodyPr>
          <a:lstStyle/>
          <a:p>
            <a:pPr algn="r">
              <a:lnSpc>
                <a:spcPts val="7140"/>
              </a:lnSpc>
            </a:pPr>
            <a:r>
              <a:rPr lang="en-US" sz="5100">
                <a:solidFill>
                  <a:srgbClr val="FFFFFF"/>
                </a:solidFill>
                <a:latin typeface="Kollektif Bold"/>
              </a:rPr>
              <a:t>Contact Us</a:t>
            </a:r>
          </a:p>
        </p:txBody>
      </p:sp>
      <p:sp>
        <p:nvSpPr>
          <p:cNvPr id="31" name="TextBox 31"/>
          <p:cNvSpPr txBox="1"/>
          <p:nvPr/>
        </p:nvSpPr>
        <p:spPr>
          <a:xfrm>
            <a:off x="8649088" y="2292940"/>
            <a:ext cx="8610212" cy="1861185"/>
          </a:xfrm>
          <a:prstGeom prst="rect">
            <a:avLst/>
          </a:prstGeom>
        </p:spPr>
        <p:txBody>
          <a:bodyPr lIns="0" tIns="0" rIns="0" bIns="0" rtlCol="0" anchor="t">
            <a:spAutoFit/>
          </a:bodyPr>
          <a:lstStyle/>
          <a:p>
            <a:pPr algn="just">
              <a:lnSpc>
                <a:spcPts val="2939"/>
              </a:lnSpc>
              <a:spcBef>
                <a:spcPct val="0"/>
              </a:spcBef>
            </a:pPr>
            <a:r>
              <a:rPr lang="en-US" sz="2099">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a:t>
            </a:r>
          </a:p>
        </p:txBody>
      </p:sp>
      <p:sp>
        <p:nvSpPr>
          <p:cNvPr id="32" name="TextBox 32"/>
          <p:cNvSpPr txBox="1"/>
          <p:nvPr/>
        </p:nvSpPr>
        <p:spPr>
          <a:xfrm>
            <a:off x="13987873" y="5418356"/>
            <a:ext cx="2486938" cy="375285"/>
          </a:xfrm>
          <a:prstGeom prst="rect">
            <a:avLst/>
          </a:prstGeom>
        </p:spPr>
        <p:txBody>
          <a:bodyPr lIns="0" tIns="0" rIns="0" bIns="0" rtlCol="0" anchor="t">
            <a:spAutoFit/>
          </a:bodyPr>
          <a:lstStyle/>
          <a:p>
            <a:pPr algn="r">
              <a:lnSpc>
                <a:spcPts val="2939"/>
              </a:lnSpc>
              <a:spcBef>
                <a:spcPct val="0"/>
              </a:spcBef>
            </a:pPr>
            <a:r>
              <a:rPr lang="en-US" sz="2099">
                <a:solidFill>
                  <a:srgbClr val="036660"/>
                </a:solidFill>
                <a:latin typeface="Poppins Medium Bold"/>
              </a:rPr>
              <a:t>+123-456-7890</a:t>
            </a:r>
          </a:p>
        </p:txBody>
      </p:sp>
      <p:sp>
        <p:nvSpPr>
          <p:cNvPr id="33" name="TextBox 33"/>
          <p:cNvSpPr txBox="1"/>
          <p:nvPr/>
        </p:nvSpPr>
        <p:spPr>
          <a:xfrm>
            <a:off x="12598669" y="6240932"/>
            <a:ext cx="3876142" cy="375285"/>
          </a:xfrm>
          <a:prstGeom prst="rect">
            <a:avLst/>
          </a:prstGeom>
        </p:spPr>
        <p:txBody>
          <a:bodyPr lIns="0" tIns="0" rIns="0" bIns="0" rtlCol="0" anchor="t">
            <a:spAutoFit/>
          </a:bodyPr>
          <a:lstStyle/>
          <a:p>
            <a:pPr algn="r">
              <a:lnSpc>
                <a:spcPts val="2939"/>
              </a:lnSpc>
              <a:spcBef>
                <a:spcPct val="0"/>
              </a:spcBef>
            </a:pPr>
            <a:r>
              <a:rPr lang="en-US" sz="2099">
                <a:solidFill>
                  <a:srgbClr val="036660"/>
                </a:solidFill>
                <a:latin typeface="Poppins Medium Bold"/>
              </a:rPr>
              <a:t>hello@reallygreatsite.com</a:t>
            </a:r>
          </a:p>
        </p:txBody>
      </p:sp>
      <p:sp>
        <p:nvSpPr>
          <p:cNvPr id="34" name="TextBox 34"/>
          <p:cNvSpPr txBox="1"/>
          <p:nvPr/>
        </p:nvSpPr>
        <p:spPr>
          <a:xfrm>
            <a:off x="11186516" y="7063416"/>
            <a:ext cx="5288295" cy="375285"/>
          </a:xfrm>
          <a:prstGeom prst="rect">
            <a:avLst/>
          </a:prstGeom>
        </p:spPr>
        <p:txBody>
          <a:bodyPr lIns="0" tIns="0" rIns="0" bIns="0" rtlCol="0" anchor="t">
            <a:spAutoFit/>
          </a:bodyPr>
          <a:lstStyle/>
          <a:p>
            <a:pPr algn="r">
              <a:lnSpc>
                <a:spcPts val="2939"/>
              </a:lnSpc>
              <a:spcBef>
                <a:spcPct val="0"/>
              </a:spcBef>
            </a:pPr>
            <a:r>
              <a:rPr lang="en-US" sz="2099">
                <a:solidFill>
                  <a:srgbClr val="036660"/>
                </a:solidFill>
                <a:latin typeface="Poppins Medium Bold"/>
              </a:rPr>
              <a:t>123 Anywhere St., Any City, ST 12345</a:t>
            </a:r>
          </a:p>
        </p:txBody>
      </p:sp>
      <p:sp>
        <p:nvSpPr>
          <p:cNvPr id="35" name="TextBox 35"/>
          <p:cNvSpPr txBox="1"/>
          <p:nvPr/>
        </p:nvSpPr>
        <p:spPr>
          <a:xfrm>
            <a:off x="12759404" y="7875270"/>
            <a:ext cx="3715407" cy="375285"/>
          </a:xfrm>
          <a:prstGeom prst="rect">
            <a:avLst/>
          </a:prstGeom>
        </p:spPr>
        <p:txBody>
          <a:bodyPr lIns="0" tIns="0" rIns="0" bIns="0" rtlCol="0" anchor="t">
            <a:spAutoFit/>
          </a:bodyPr>
          <a:lstStyle/>
          <a:p>
            <a:pPr algn="r">
              <a:lnSpc>
                <a:spcPts val="2939"/>
              </a:lnSpc>
              <a:spcBef>
                <a:spcPct val="0"/>
              </a:spcBef>
            </a:pPr>
            <a:r>
              <a:rPr lang="en-US" sz="2099">
                <a:solidFill>
                  <a:srgbClr val="036660"/>
                </a:solidFill>
                <a:latin typeface="Poppins Medium Bold"/>
              </a:rPr>
              <a:t>www.reallygreatsite.com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9098" y="1028700"/>
            <a:ext cx="863626" cy="799933"/>
          </a:xfrm>
          <a:prstGeom prst="rect">
            <a:avLst/>
          </a:prstGeom>
        </p:spPr>
      </p:pic>
      <p:grpSp>
        <p:nvGrpSpPr>
          <p:cNvPr id="3" name="Group 3"/>
          <p:cNvGrpSpPr/>
          <p:nvPr/>
        </p:nvGrpSpPr>
        <p:grpSpPr>
          <a:xfrm>
            <a:off x="-1756051" y="8486775"/>
            <a:ext cx="8124423" cy="1543050"/>
            <a:chOff x="0" y="0"/>
            <a:chExt cx="2139766" cy="406400"/>
          </a:xfrm>
        </p:grpSpPr>
        <p:sp>
          <p:nvSpPr>
            <p:cNvPr id="4" name="Freeform 4"/>
            <p:cNvSpPr/>
            <p:nvPr/>
          </p:nvSpPr>
          <p:spPr>
            <a:xfrm>
              <a:off x="203200" y="-326"/>
              <a:ext cx="1733366" cy="407051"/>
            </a:xfrm>
            <a:custGeom>
              <a:avLst/>
              <a:gdLst/>
              <a:ahLst/>
              <a:cxnLst/>
              <a:rect l="l" t="t" r="r" b="b"/>
              <a:pathLst>
                <a:path w="1733366" h="407051">
                  <a:moveTo>
                    <a:pt x="1733366" y="326"/>
                  </a:moveTo>
                  <a:cubicBezTo>
                    <a:pt x="1660553" y="0"/>
                    <a:pt x="1593131" y="38659"/>
                    <a:pt x="1556631" y="101663"/>
                  </a:cubicBezTo>
                  <a:cubicBezTo>
                    <a:pt x="1520130" y="164667"/>
                    <a:pt x="1520130" y="242385"/>
                    <a:pt x="1556631" y="305389"/>
                  </a:cubicBezTo>
                  <a:cubicBezTo>
                    <a:pt x="1593131" y="368393"/>
                    <a:pt x="1660553" y="407052"/>
                    <a:pt x="17333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5" name="TextBox 5"/>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250477" y="9258300"/>
            <a:ext cx="10816142" cy="1543050"/>
            <a:chOff x="0" y="0"/>
            <a:chExt cx="2848696" cy="406400"/>
          </a:xfrm>
        </p:grpSpPr>
        <p:sp>
          <p:nvSpPr>
            <p:cNvPr id="7" name="Freeform 7"/>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8" name="TextBox 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885732" y="-74417"/>
            <a:ext cx="7913991" cy="1503083"/>
            <a:chOff x="0" y="0"/>
            <a:chExt cx="2139766" cy="406400"/>
          </a:xfrm>
        </p:grpSpPr>
        <p:sp>
          <p:nvSpPr>
            <p:cNvPr id="10" name="Freeform 10"/>
            <p:cNvSpPr/>
            <p:nvPr/>
          </p:nvSpPr>
          <p:spPr>
            <a:xfrm>
              <a:off x="203200" y="-326"/>
              <a:ext cx="1733366" cy="407051"/>
            </a:xfrm>
            <a:custGeom>
              <a:avLst/>
              <a:gdLst/>
              <a:ahLst/>
              <a:cxnLst/>
              <a:rect l="l" t="t" r="r" b="b"/>
              <a:pathLst>
                <a:path w="1733366" h="407051">
                  <a:moveTo>
                    <a:pt x="1733366" y="326"/>
                  </a:moveTo>
                  <a:cubicBezTo>
                    <a:pt x="1660553" y="0"/>
                    <a:pt x="1593131" y="38659"/>
                    <a:pt x="1556631" y="101663"/>
                  </a:cubicBezTo>
                  <a:cubicBezTo>
                    <a:pt x="1520130" y="164667"/>
                    <a:pt x="1520130" y="242385"/>
                    <a:pt x="1556631" y="305389"/>
                  </a:cubicBezTo>
                  <a:cubicBezTo>
                    <a:pt x="1593131" y="368393"/>
                    <a:pt x="1660553" y="407052"/>
                    <a:pt x="17333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067634" y="9766168"/>
            <a:ext cx="14301574" cy="1543050"/>
            <a:chOff x="0" y="0"/>
            <a:chExt cx="3766670" cy="406400"/>
          </a:xfrm>
        </p:grpSpPr>
        <p:sp>
          <p:nvSpPr>
            <p:cNvPr id="13" name="Freeform 13"/>
            <p:cNvSpPr/>
            <p:nvPr/>
          </p:nvSpPr>
          <p:spPr>
            <a:xfrm>
              <a:off x="203200" y="-326"/>
              <a:ext cx="3360270" cy="407051"/>
            </a:xfrm>
            <a:custGeom>
              <a:avLst/>
              <a:gdLst/>
              <a:ahLst/>
              <a:cxnLst/>
              <a:rect l="l" t="t" r="r" b="b"/>
              <a:pathLst>
                <a:path w="3360270" h="407051">
                  <a:moveTo>
                    <a:pt x="3360270" y="326"/>
                  </a:moveTo>
                  <a:cubicBezTo>
                    <a:pt x="3287457" y="0"/>
                    <a:pt x="3220035" y="38659"/>
                    <a:pt x="3183534" y="101663"/>
                  </a:cubicBezTo>
                  <a:cubicBezTo>
                    <a:pt x="3147034" y="164667"/>
                    <a:pt x="3147034" y="242385"/>
                    <a:pt x="3183534" y="305389"/>
                  </a:cubicBezTo>
                  <a:cubicBezTo>
                    <a:pt x="3220035" y="368393"/>
                    <a:pt x="3287457" y="407052"/>
                    <a:pt x="336027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263732" y="-583206"/>
            <a:ext cx="10535992" cy="1503083"/>
            <a:chOff x="0" y="0"/>
            <a:chExt cx="2848696" cy="406400"/>
          </a:xfrm>
        </p:grpSpPr>
        <p:sp>
          <p:nvSpPr>
            <p:cNvPr id="16" name="Freeform 16"/>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17" name="TextBox 1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989450" y="-1111491"/>
            <a:ext cx="14216877" cy="1503083"/>
            <a:chOff x="0" y="0"/>
            <a:chExt cx="3843925" cy="406400"/>
          </a:xfrm>
        </p:grpSpPr>
        <p:sp>
          <p:nvSpPr>
            <p:cNvPr id="19" name="Freeform 19"/>
            <p:cNvSpPr/>
            <p:nvPr/>
          </p:nvSpPr>
          <p:spPr>
            <a:xfrm>
              <a:off x="203200" y="-326"/>
              <a:ext cx="3437525" cy="407051"/>
            </a:xfrm>
            <a:custGeom>
              <a:avLst/>
              <a:gdLst/>
              <a:ahLst/>
              <a:cxnLst/>
              <a:rect l="l" t="t" r="r" b="b"/>
              <a:pathLst>
                <a:path w="3437525" h="407051">
                  <a:moveTo>
                    <a:pt x="3437525" y="326"/>
                  </a:moveTo>
                  <a:cubicBezTo>
                    <a:pt x="3364712" y="0"/>
                    <a:pt x="3297290" y="38659"/>
                    <a:pt x="3260789" y="101663"/>
                  </a:cubicBezTo>
                  <a:cubicBezTo>
                    <a:pt x="3224289" y="164667"/>
                    <a:pt x="3224289" y="242385"/>
                    <a:pt x="3260789" y="305389"/>
                  </a:cubicBezTo>
                  <a:cubicBezTo>
                    <a:pt x="3297290" y="368393"/>
                    <a:pt x="3364712" y="407052"/>
                    <a:pt x="343752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10097369" y="2049854"/>
            <a:ext cx="9847399" cy="984739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5400000">
            <a:off x="10522531" y="2277423"/>
            <a:ext cx="9216103" cy="9216103"/>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a:grpSpLocks noChangeAspect="1"/>
          </p:cNvGrpSpPr>
          <p:nvPr/>
        </p:nvGrpSpPr>
        <p:grpSpPr>
          <a:xfrm>
            <a:off x="10934800" y="2378801"/>
            <a:ext cx="8803833" cy="8803798"/>
            <a:chOff x="0" y="0"/>
            <a:chExt cx="6350000" cy="6349975"/>
          </a:xfrm>
        </p:grpSpPr>
        <p:sp>
          <p:nvSpPr>
            <p:cNvPr id="28" name="Freeform 2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2667" r="-17285"/>
              </a:stretch>
            </a:blipFill>
          </p:spPr>
        </p:sp>
      </p:grpSp>
      <p:sp>
        <p:nvSpPr>
          <p:cNvPr id="29" name="TextBox 29"/>
          <p:cNvSpPr txBox="1"/>
          <p:nvPr/>
        </p:nvSpPr>
        <p:spPr>
          <a:xfrm>
            <a:off x="1973719" y="1233951"/>
            <a:ext cx="5845101" cy="408481"/>
          </a:xfrm>
          <a:prstGeom prst="rect">
            <a:avLst/>
          </a:prstGeom>
        </p:spPr>
        <p:txBody>
          <a:bodyPr lIns="0" tIns="0" rIns="0" bIns="0" rtlCol="0" anchor="t">
            <a:spAutoFit/>
          </a:bodyPr>
          <a:lstStyle/>
          <a:p>
            <a:pPr>
              <a:lnSpc>
                <a:spcPts val="2891"/>
              </a:lnSpc>
              <a:spcBef>
                <a:spcPct val="0"/>
              </a:spcBef>
            </a:pPr>
            <a:r>
              <a:rPr lang="en-US" sz="2834">
                <a:solidFill>
                  <a:srgbClr val="000000"/>
                </a:solidFill>
                <a:latin typeface="Poppins Medium"/>
              </a:rPr>
              <a:t>Ginyard International Co.</a:t>
            </a:r>
          </a:p>
        </p:txBody>
      </p:sp>
      <p:grpSp>
        <p:nvGrpSpPr>
          <p:cNvPr id="30" name="Group 30"/>
          <p:cNvGrpSpPr/>
          <p:nvPr/>
        </p:nvGrpSpPr>
        <p:grpSpPr>
          <a:xfrm>
            <a:off x="-1456777" y="-1712957"/>
            <a:ext cx="2913554" cy="3086100"/>
            <a:chOff x="0" y="0"/>
            <a:chExt cx="767356" cy="812800"/>
          </a:xfrm>
        </p:grpSpPr>
        <p:sp>
          <p:nvSpPr>
            <p:cNvPr id="31" name="Freeform 31"/>
            <p:cNvSpPr/>
            <p:nvPr/>
          </p:nvSpPr>
          <p:spPr>
            <a:xfrm>
              <a:off x="-2090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a:grpSpLocks noChangeAspect="1"/>
          </p:cNvGrpSpPr>
          <p:nvPr/>
        </p:nvGrpSpPr>
        <p:grpSpPr>
          <a:xfrm>
            <a:off x="0" y="-1778247"/>
            <a:ext cx="2390082" cy="2390082"/>
            <a:chOff x="0" y="0"/>
            <a:chExt cx="6355080" cy="6355080"/>
          </a:xfrm>
        </p:grpSpPr>
        <p:sp>
          <p:nvSpPr>
            <p:cNvPr id="34" name="Freeform 3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sp>
        <p:nvSpPr>
          <p:cNvPr id="35" name="TextBox 35"/>
          <p:cNvSpPr txBox="1"/>
          <p:nvPr/>
        </p:nvSpPr>
        <p:spPr>
          <a:xfrm>
            <a:off x="1029534" y="2712050"/>
            <a:ext cx="10342133" cy="2221738"/>
          </a:xfrm>
          <a:prstGeom prst="rect">
            <a:avLst/>
          </a:prstGeom>
        </p:spPr>
        <p:txBody>
          <a:bodyPr lIns="0" tIns="0" rIns="0" bIns="0" rtlCol="0" anchor="t">
            <a:spAutoFit/>
          </a:bodyPr>
          <a:lstStyle/>
          <a:p>
            <a:pPr>
              <a:lnSpc>
                <a:spcPts val="17183"/>
              </a:lnSpc>
            </a:pPr>
            <a:r>
              <a:rPr lang="en-US" sz="12274">
                <a:solidFill>
                  <a:srgbClr val="036660"/>
                </a:solidFill>
                <a:latin typeface="Poppins ExtraBold"/>
              </a:rPr>
              <a:t>Thank You</a:t>
            </a:r>
          </a:p>
        </p:txBody>
      </p:sp>
      <p:sp>
        <p:nvSpPr>
          <p:cNvPr id="36" name="TextBox 36"/>
          <p:cNvSpPr txBox="1"/>
          <p:nvPr/>
        </p:nvSpPr>
        <p:spPr>
          <a:xfrm>
            <a:off x="1029098" y="5114916"/>
            <a:ext cx="8114902" cy="585945"/>
          </a:xfrm>
          <a:prstGeom prst="rect">
            <a:avLst/>
          </a:prstGeom>
        </p:spPr>
        <p:txBody>
          <a:bodyPr lIns="0" tIns="0" rIns="0" bIns="0" rtlCol="0" anchor="t">
            <a:spAutoFit/>
          </a:bodyPr>
          <a:lstStyle/>
          <a:p>
            <a:pPr>
              <a:lnSpc>
                <a:spcPts val="4406"/>
              </a:lnSpc>
            </a:pPr>
            <a:r>
              <a:rPr lang="en-US" sz="3553" spc="2555">
                <a:solidFill>
                  <a:srgbClr val="000000"/>
                </a:solidFill>
                <a:latin typeface="Poppins"/>
              </a:rPr>
              <a:t>PRESENTATION</a:t>
            </a:r>
          </a:p>
        </p:txBody>
      </p:sp>
      <p:sp>
        <p:nvSpPr>
          <p:cNvPr id="37" name="TextBox 37"/>
          <p:cNvSpPr txBox="1"/>
          <p:nvPr/>
        </p:nvSpPr>
        <p:spPr>
          <a:xfrm>
            <a:off x="1028700" y="8637153"/>
            <a:ext cx="4843397" cy="500364"/>
          </a:xfrm>
          <a:prstGeom prst="rect">
            <a:avLst/>
          </a:prstGeom>
        </p:spPr>
        <p:txBody>
          <a:bodyPr lIns="0" tIns="0" rIns="0" bIns="0" rtlCol="0" anchor="t">
            <a:spAutoFit/>
          </a:bodyPr>
          <a:lstStyle/>
          <a:p>
            <a:pPr>
              <a:lnSpc>
                <a:spcPts val="3809"/>
              </a:lnSpc>
              <a:spcBef>
                <a:spcPct val="0"/>
              </a:spcBef>
            </a:pPr>
            <a:r>
              <a:rPr lang="en-US" sz="2721">
                <a:solidFill>
                  <a:srgbClr val="FFFFFF"/>
                </a:solidFill>
                <a:latin typeface="Poppins Medium"/>
              </a:rPr>
              <a:t>www.reallygreatsite.com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64021" y="2855505"/>
            <a:ext cx="5559957" cy="555995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a:ln w="133350">
              <a:solidFill>
                <a:srgbClr val="036660"/>
              </a:solidFill>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6691290" y="3182784"/>
            <a:ext cx="4905420" cy="490540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1383" t="-10446" b="-3845"/>
              </a:stretch>
            </a:blipFill>
          </p:spPr>
        </p:sp>
      </p:grpSp>
      <p:grpSp>
        <p:nvGrpSpPr>
          <p:cNvPr id="7" name="Group 7"/>
          <p:cNvGrpSpPr/>
          <p:nvPr/>
        </p:nvGrpSpPr>
        <p:grpSpPr>
          <a:xfrm>
            <a:off x="6161589" y="1028700"/>
            <a:ext cx="5964823" cy="874746"/>
            <a:chOff x="0" y="0"/>
            <a:chExt cx="2816164" cy="412993"/>
          </a:xfrm>
        </p:grpSpPr>
        <p:sp>
          <p:nvSpPr>
            <p:cNvPr id="8" name="Freeform 8"/>
            <p:cNvSpPr/>
            <p:nvPr/>
          </p:nvSpPr>
          <p:spPr>
            <a:xfrm>
              <a:off x="203200" y="-331"/>
              <a:ext cx="2409764" cy="413655"/>
            </a:xfrm>
            <a:custGeom>
              <a:avLst/>
              <a:gdLst/>
              <a:ahLst/>
              <a:cxnLst/>
              <a:rect l="l" t="t" r="r" b="b"/>
              <a:pathLst>
                <a:path w="2409764" h="413655">
                  <a:moveTo>
                    <a:pt x="2409764" y="331"/>
                  </a:moveTo>
                  <a:lnTo>
                    <a:pt x="2409764" y="331"/>
                  </a:lnTo>
                  <a:cubicBezTo>
                    <a:pt x="2335769" y="0"/>
                    <a:pt x="2267254" y="39286"/>
                    <a:pt x="2230161" y="103312"/>
                  </a:cubicBezTo>
                  <a:cubicBezTo>
                    <a:pt x="2193068" y="167338"/>
                    <a:pt x="2193068" y="246317"/>
                    <a:pt x="2230161" y="310343"/>
                  </a:cubicBezTo>
                  <a:cubicBezTo>
                    <a:pt x="2267254" y="374369"/>
                    <a:pt x="2335769" y="413655"/>
                    <a:pt x="2409764" y="413324"/>
                  </a:cubicBezTo>
                  <a:lnTo>
                    <a:pt x="0" y="413324"/>
                  </a:lnTo>
                  <a:cubicBezTo>
                    <a:pt x="73994" y="413655"/>
                    <a:pt x="142509" y="374369"/>
                    <a:pt x="179602" y="310343"/>
                  </a:cubicBezTo>
                  <a:cubicBezTo>
                    <a:pt x="216695" y="246317"/>
                    <a:pt x="216695" y="167338"/>
                    <a:pt x="179602" y="103312"/>
                  </a:cubicBezTo>
                  <a:cubicBezTo>
                    <a:pt x="142509" y="39286"/>
                    <a:pt x="73994" y="0"/>
                    <a:pt x="0" y="331"/>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83503" y="2660730"/>
            <a:ext cx="3506873" cy="686994"/>
            <a:chOff x="0" y="0"/>
            <a:chExt cx="2074536" cy="406400"/>
          </a:xfrm>
        </p:grpSpPr>
        <p:sp>
          <p:nvSpPr>
            <p:cNvPr id="11" name="Freeform 11"/>
            <p:cNvSpPr/>
            <p:nvPr/>
          </p:nvSpPr>
          <p:spPr>
            <a:xfrm>
              <a:off x="203200" y="-326"/>
              <a:ext cx="1668136" cy="407051"/>
            </a:xfrm>
            <a:custGeom>
              <a:avLst/>
              <a:gdLst/>
              <a:ahLst/>
              <a:cxnLst/>
              <a:rect l="l" t="t" r="r" b="b"/>
              <a:pathLst>
                <a:path w="1668136" h="407051">
                  <a:moveTo>
                    <a:pt x="1668136" y="326"/>
                  </a:moveTo>
                  <a:cubicBezTo>
                    <a:pt x="1595323" y="0"/>
                    <a:pt x="1527902" y="38659"/>
                    <a:pt x="1491401" y="101663"/>
                  </a:cubicBezTo>
                  <a:cubicBezTo>
                    <a:pt x="1454900" y="164667"/>
                    <a:pt x="1454900" y="242385"/>
                    <a:pt x="1491401" y="305389"/>
                  </a:cubicBezTo>
                  <a:cubicBezTo>
                    <a:pt x="1527902" y="368393"/>
                    <a:pt x="1595323" y="407052"/>
                    <a:pt x="166813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C8981"/>
            </a:solidFill>
          </p:spPr>
        </p:sp>
        <p:sp>
          <p:nvSpPr>
            <p:cNvPr id="12" name="TextBox 12"/>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412411" y="1206554"/>
            <a:ext cx="2796300" cy="27963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a:noFill/>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14533118" y="1327266"/>
            <a:ext cx="2554886" cy="2554876"/>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6682" t="-8433" r="-58471" b="-1703"/>
              </a:stretch>
            </a:blipFill>
          </p:spPr>
        </p:sp>
      </p:grpSp>
      <p:grpSp>
        <p:nvGrpSpPr>
          <p:cNvPr id="18" name="Group 18"/>
          <p:cNvGrpSpPr/>
          <p:nvPr/>
        </p:nvGrpSpPr>
        <p:grpSpPr>
          <a:xfrm>
            <a:off x="14340844" y="4320142"/>
            <a:ext cx="2889437" cy="686994"/>
            <a:chOff x="0" y="0"/>
            <a:chExt cx="1709283" cy="406400"/>
          </a:xfrm>
        </p:grpSpPr>
        <p:sp>
          <p:nvSpPr>
            <p:cNvPr id="19" name="Freeform 19"/>
            <p:cNvSpPr/>
            <p:nvPr/>
          </p:nvSpPr>
          <p:spPr>
            <a:xfrm>
              <a:off x="203200" y="-326"/>
              <a:ext cx="1302883" cy="407051"/>
            </a:xfrm>
            <a:custGeom>
              <a:avLst/>
              <a:gdLst/>
              <a:ahLst/>
              <a:cxnLst/>
              <a:rect l="l" t="t" r="r" b="b"/>
              <a:pathLst>
                <a:path w="1302883" h="407051">
                  <a:moveTo>
                    <a:pt x="1302883" y="326"/>
                  </a:moveTo>
                  <a:cubicBezTo>
                    <a:pt x="1230071" y="0"/>
                    <a:pt x="1162649" y="38659"/>
                    <a:pt x="1126148" y="101663"/>
                  </a:cubicBezTo>
                  <a:cubicBezTo>
                    <a:pt x="1089648" y="164667"/>
                    <a:pt x="1089648" y="242385"/>
                    <a:pt x="1126148" y="305389"/>
                  </a:cubicBezTo>
                  <a:cubicBezTo>
                    <a:pt x="1162649" y="368393"/>
                    <a:pt x="1230071" y="407052"/>
                    <a:pt x="130288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C8981"/>
            </a:solidFill>
          </p:spPr>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046669" y="-1543050"/>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13829" y="-1702808"/>
            <a:ext cx="3086100" cy="308610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6744950" y="9065065"/>
            <a:ext cx="3086100" cy="308610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a:grpSpLocks noChangeAspect="1"/>
          </p:cNvGrpSpPr>
          <p:nvPr/>
        </p:nvGrpSpPr>
        <p:grpSpPr>
          <a:xfrm>
            <a:off x="16573681" y="8760109"/>
            <a:ext cx="3257369" cy="3257369"/>
            <a:chOff x="0" y="0"/>
            <a:chExt cx="6355080" cy="6355080"/>
          </a:xfrm>
        </p:grpSpPr>
        <p:sp>
          <p:nvSpPr>
            <p:cNvPr id="31" name="Freeform 3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32" name="Group 32"/>
          <p:cNvGrpSpPr/>
          <p:nvPr/>
        </p:nvGrpSpPr>
        <p:grpSpPr>
          <a:xfrm>
            <a:off x="14485939" y="8890952"/>
            <a:ext cx="3086100" cy="3086100"/>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a:grpSpLocks noChangeAspect="1"/>
          </p:cNvGrpSpPr>
          <p:nvPr/>
        </p:nvGrpSpPr>
        <p:grpSpPr>
          <a:xfrm>
            <a:off x="-1046669" y="-1321943"/>
            <a:ext cx="3225389" cy="3225389"/>
            <a:chOff x="0" y="0"/>
            <a:chExt cx="6355080" cy="6355080"/>
          </a:xfrm>
        </p:grpSpPr>
        <p:sp>
          <p:nvSpPr>
            <p:cNvPr id="36" name="Freeform 3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sp>
        <p:nvSpPr>
          <p:cNvPr id="37" name="TextBox 37"/>
          <p:cNvSpPr txBox="1"/>
          <p:nvPr/>
        </p:nvSpPr>
        <p:spPr>
          <a:xfrm>
            <a:off x="6699024" y="1062213"/>
            <a:ext cx="4889952" cy="721995"/>
          </a:xfrm>
          <a:prstGeom prst="rect">
            <a:avLst/>
          </a:prstGeom>
        </p:spPr>
        <p:txBody>
          <a:bodyPr lIns="0" tIns="0" rIns="0" bIns="0" rtlCol="0" anchor="t">
            <a:spAutoFit/>
          </a:bodyPr>
          <a:lstStyle/>
          <a:p>
            <a:pPr algn="ctr">
              <a:lnSpc>
                <a:spcPts val="5880"/>
              </a:lnSpc>
            </a:pPr>
            <a:r>
              <a:rPr lang="en-US" sz="4200">
                <a:solidFill>
                  <a:srgbClr val="FFFFFF"/>
                </a:solidFill>
                <a:latin typeface="Kollektif Bold"/>
              </a:rPr>
              <a:t>About Company</a:t>
            </a:r>
          </a:p>
        </p:txBody>
      </p:sp>
      <p:sp>
        <p:nvSpPr>
          <p:cNvPr id="38" name="TextBox 38"/>
          <p:cNvSpPr txBox="1"/>
          <p:nvPr/>
        </p:nvSpPr>
        <p:spPr>
          <a:xfrm>
            <a:off x="1115757" y="3647353"/>
            <a:ext cx="4811211" cy="4584854"/>
          </a:xfrm>
          <a:prstGeom prst="rect">
            <a:avLst/>
          </a:prstGeom>
        </p:spPr>
        <p:txBody>
          <a:bodyPr lIns="0" tIns="0" rIns="0" bIns="0" rtlCol="0" anchor="t">
            <a:spAutoFit/>
          </a:bodyPr>
          <a:lstStyle/>
          <a:p>
            <a:pPr algn="just">
              <a:lnSpc>
                <a:spcPts val="2469"/>
              </a:lnSpc>
            </a:pPr>
            <a:r>
              <a:rPr lang="en-US" sz="1899">
                <a:solidFill>
                  <a:srgbClr val="000000"/>
                </a:solidFill>
                <a:latin typeface="Poppins"/>
              </a:rPr>
              <a:t>Lorem ipsum dolor sit amet, consectetur adipiscing elit. Phasellus at luctus elit, at pellentesque arcu. Proin diam orci, hendrerit eu metus a, consectetur condimentum tortor. Duis quis diam sed turpis iaculis consectetur. Cras commodo mauris molestie congue lacinia. Etiam purus ligula, tincidunt eget augue nec, ultricies sollicitudin nisi. In hac habitasse platea dictumst. Praesent vel odio velit. Vivamus pharetra felis non facilisis pretium. Cras vitae mauris molestie, fermentum mi in, tincidunt neque.</a:t>
            </a:r>
          </a:p>
        </p:txBody>
      </p:sp>
      <p:sp>
        <p:nvSpPr>
          <p:cNvPr id="39" name="TextBox 39"/>
          <p:cNvSpPr txBox="1"/>
          <p:nvPr/>
        </p:nvSpPr>
        <p:spPr>
          <a:xfrm>
            <a:off x="1265657" y="2741972"/>
            <a:ext cx="3142566" cy="457835"/>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Poppins Medium Bold"/>
              </a:rPr>
              <a:t>Profile Company</a:t>
            </a:r>
          </a:p>
        </p:txBody>
      </p:sp>
      <p:sp>
        <p:nvSpPr>
          <p:cNvPr id="40" name="TextBox 40"/>
          <p:cNvSpPr txBox="1"/>
          <p:nvPr/>
        </p:nvSpPr>
        <p:spPr>
          <a:xfrm>
            <a:off x="12362129" y="5283361"/>
            <a:ext cx="4897171" cy="2756500"/>
          </a:xfrm>
          <a:prstGeom prst="rect">
            <a:avLst/>
          </a:prstGeom>
        </p:spPr>
        <p:txBody>
          <a:bodyPr lIns="0" tIns="0" rIns="0" bIns="0" rtlCol="0" anchor="t">
            <a:spAutoFit/>
          </a:bodyPr>
          <a:lstStyle/>
          <a:p>
            <a:pPr algn="just">
              <a:lnSpc>
                <a:spcPts val="2469"/>
              </a:lnSpc>
            </a:pPr>
            <a:r>
              <a:rPr lang="en-US" sz="1899">
                <a:solidFill>
                  <a:srgbClr val="000000"/>
                </a:solidFill>
                <a:latin typeface="Poppins"/>
              </a:rPr>
              <a:t>Lorem ipsum dolor sit amet, consectetur adipiscing elit. Phasellus at luctus elit, at pellentesque arcu. Proin diam orci, hendrerit eu metus a, consectetur condimentum tortor. Duis quis diam sed turpis iaculis consectetur. Cras commodo mauris molestie congue lacinia. Etiam purus ligula, tincidunt eget augue nec, ultricies sollicitudin nisi. </a:t>
            </a:r>
          </a:p>
        </p:txBody>
      </p:sp>
      <p:sp>
        <p:nvSpPr>
          <p:cNvPr id="41" name="TextBox 41"/>
          <p:cNvSpPr txBox="1"/>
          <p:nvPr/>
        </p:nvSpPr>
        <p:spPr>
          <a:xfrm>
            <a:off x="14649563" y="4401384"/>
            <a:ext cx="2272000" cy="457835"/>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Poppins Medium Bold"/>
              </a:rPr>
              <a:t>Profile CEO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307857"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5478998"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71356" y="1052489"/>
            <a:ext cx="10879248" cy="1114804"/>
            <a:chOff x="0" y="0"/>
            <a:chExt cx="3854134" cy="394936"/>
          </a:xfrm>
        </p:grpSpPr>
        <p:sp>
          <p:nvSpPr>
            <p:cNvPr id="8" name="Freeform 8"/>
            <p:cNvSpPr/>
            <p:nvPr/>
          </p:nvSpPr>
          <p:spPr>
            <a:xfrm>
              <a:off x="203200" y="-1987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28700" y="1197813"/>
            <a:ext cx="5301815" cy="721995"/>
          </a:xfrm>
          <a:prstGeom prst="rect">
            <a:avLst/>
          </a:prstGeom>
        </p:spPr>
        <p:txBody>
          <a:bodyPr lIns="0" tIns="0" rIns="0" bIns="0" rtlCol="0" anchor="t">
            <a:spAutoFit/>
          </a:bodyPr>
          <a:lstStyle/>
          <a:p>
            <a:pPr>
              <a:lnSpc>
                <a:spcPts val="5880"/>
              </a:lnSpc>
              <a:spcBef>
                <a:spcPct val="0"/>
              </a:spcBef>
            </a:pPr>
            <a:r>
              <a:rPr lang="en-US" sz="4200" spc="268">
                <a:solidFill>
                  <a:srgbClr val="FFFFFF"/>
                </a:solidFill>
                <a:latin typeface="Kollektif Bold"/>
              </a:rPr>
              <a:t>Vision &amp; Mission</a:t>
            </a:r>
          </a:p>
        </p:txBody>
      </p:sp>
      <p:sp>
        <p:nvSpPr>
          <p:cNvPr id="19" name="TextBox 19"/>
          <p:cNvSpPr txBox="1"/>
          <p:nvPr/>
        </p:nvSpPr>
        <p:spPr>
          <a:xfrm>
            <a:off x="1017315" y="3169583"/>
            <a:ext cx="3768203" cy="651362"/>
          </a:xfrm>
          <a:prstGeom prst="rect">
            <a:avLst/>
          </a:prstGeom>
        </p:spPr>
        <p:txBody>
          <a:bodyPr lIns="0" tIns="0" rIns="0" bIns="0" rtlCol="0" anchor="t">
            <a:spAutoFit/>
          </a:bodyPr>
          <a:lstStyle/>
          <a:p>
            <a:pPr>
              <a:lnSpc>
                <a:spcPts val="5039"/>
              </a:lnSpc>
              <a:spcBef>
                <a:spcPct val="0"/>
              </a:spcBef>
            </a:pPr>
            <a:r>
              <a:rPr lang="en-US" sz="3599">
                <a:solidFill>
                  <a:srgbClr val="036660"/>
                </a:solidFill>
                <a:latin typeface="Poppins Bold"/>
              </a:rPr>
              <a:t>Vision</a:t>
            </a:r>
          </a:p>
        </p:txBody>
      </p:sp>
      <p:sp>
        <p:nvSpPr>
          <p:cNvPr id="20" name="TextBox 20"/>
          <p:cNvSpPr txBox="1"/>
          <p:nvPr/>
        </p:nvSpPr>
        <p:spPr>
          <a:xfrm>
            <a:off x="9521231" y="1188288"/>
            <a:ext cx="2758324" cy="625401"/>
          </a:xfrm>
          <a:prstGeom prst="rect">
            <a:avLst/>
          </a:prstGeom>
        </p:spPr>
        <p:txBody>
          <a:bodyPr lIns="0" tIns="0" rIns="0" bIns="0" rtlCol="0" anchor="t">
            <a:spAutoFit/>
          </a:bodyPr>
          <a:lstStyle/>
          <a:p>
            <a:pPr>
              <a:lnSpc>
                <a:spcPts val="4899"/>
              </a:lnSpc>
              <a:spcBef>
                <a:spcPct val="0"/>
              </a:spcBef>
            </a:pPr>
            <a:r>
              <a:rPr lang="en-US" sz="3499">
                <a:solidFill>
                  <a:srgbClr val="036660"/>
                </a:solidFill>
                <a:latin typeface="Poppins Bold"/>
              </a:rPr>
              <a:t>Mission</a:t>
            </a:r>
          </a:p>
        </p:txBody>
      </p:sp>
      <p:sp>
        <p:nvSpPr>
          <p:cNvPr id="21" name="TextBox 21"/>
          <p:cNvSpPr txBox="1"/>
          <p:nvPr/>
        </p:nvSpPr>
        <p:spPr>
          <a:xfrm>
            <a:off x="1052799" y="3971698"/>
            <a:ext cx="7465436" cy="4461510"/>
          </a:xfrm>
          <a:prstGeom prst="rect">
            <a:avLst/>
          </a:prstGeom>
        </p:spPr>
        <p:txBody>
          <a:bodyPr lIns="0" tIns="0" rIns="0" bIns="0" rtlCol="0" anchor="t">
            <a:spAutoFit/>
          </a:bodyPr>
          <a:lstStyle/>
          <a:p>
            <a:pPr algn="just">
              <a:lnSpc>
                <a:spcPts val="2939"/>
              </a:lnSpc>
              <a:spcBef>
                <a:spcPct val="0"/>
              </a:spcBef>
            </a:pPr>
            <a:r>
              <a:rPr lang="en-US" sz="2099">
                <a:solidFill>
                  <a:srgbClr val="000000"/>
                </a:solidFill>
                <a:latin typeface="Poppins"/>
              </a:rPr>
              <a:t>Lorem ipsum dolor sit amet, consectetur adipiscing elit. Phasellus at luctus elit, at pellentesque arcu. Proin diam orci, hendrerit eu metus a, consectetur condimentum tortor. Duis quis diam sed turpis iaculis consectetur. Cras commodo mauris molestie congue lacinia. Etiam purus ligula, tincidunt eget augue nec, ultricies sollicitudin nisi. In hac habitasse platea dictumst. Praesent vel odio velit. Vivamus pharetra felis non facilisis pretium. Cras vitae mauris molestie, fermentum mi in, tincidunt neque. Nulla ac condimentum lectus. Donec et ipsum pellentesque, placerat enim nec, finibus nibh. </a:t>
            </a:r>
          </a:p>
        </p:txBody>
      </p:sp>
      <p:sp>
        <p:nvSpPr>
          <p:cNvPr id="22" name="TextBox 22"/>
          <p:cNvSpPr txBox="1"/>
          <p:nvPr/>
        </p:nvSpPr>
        <p:spPr>
          <a:xfrm>
            <a:off x="9521231" y="2014803"/>
            <a:ext cx="7304363" cy="4461510"/>
          </a:xfrm>
          <a:prstGeom prst="rect">
            <a:avLst/>
          </a:prstGeom>
        </p:spPr>
        <p:txBody>
          <a:bodyPr lIns="0" tIns="0" rIns="0" bIns="0" rtlCol="0" anchor="t">
            <a:spAutoFit/>
          </a:bodyPr>
          <a:lstStyle/>
          <a:p>
            <a:pPr algn="just">
              <a:lnSpc>
                <a:spcPts val="2939"/>
              </a:lnSpc>
              <a:spcBef>
                <a:spcPct val="0"/>
              </a:spcBef>
            </a:pPr>
            <a:r>
              <a:rPr lang="en-US" sz="2099">
                <a:solidFill>
                  <a:srgbClr val="000000"/>
                </a:solidFill>
                <a:latin typeface="Poppins"/>
              </a:rPr>
              <a:t>Lorem ipsum dolor sit amet, consectetur adipiscing elit. Phasellus at luctus elit, at pellentesque arcu. Proin diam orci, hendrerit eu metus a, consectetur condimentum tortor. Duis quis diam sed turpis iaculis consectetur. Cras commodo mauris molestie congue lacinia. Etiam purus ligula, tincidunt eget augue nec, ultricies sollicitudin nisi. In hac habitasse platea dictumst. Praesent vel odio velit. Vivamus pharetra felis non facilisis pretium. Cras vitae mauris molestie, fermentum mi in, tincidunt neque. Nulla ac condimentum lectus. Donec et ipsum pellentesque, placerat enim nec, finibus nibh. </a:t>
            </a:r>
          </a:p>
        </p:txBody>
      </p:sp>
      <p:grpSp>
        <p:nvGrpSpPr>
          <p:cNvPr id="23" name="Group 23"/>
          <p:cNvGrpSpPr/>
          <p:nvPr/>
        </p:nvGrpSpPr>
        <p:grpSpPr>
          <a:xfrm>
            <a:off x="-1132694" y="9098559"/>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a:grpSpLocks noChangeAspect="1"/>
          </p:cNvGrpSpPr>
          <p:nvPr/>
        </p:nvGrpSpPr>
        <p:grpSpPr>
          <a:xfrm>
            <a:off x="410356" y="9426077"/>
            <a:ext cx="2259501" cy="2259501"/>
            <a:chOff x="0" y="0"/>
            <a:chExt cx="6355080" cy="6355080"/>
          </a:xfrm>
        </p:grpSpPr>
        <p:sp>
          <p:nvSpPr>
            <p:cNvPr id="27" name="Freeform 2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28" name="Group 28"/>
          <p:cNvGrpSpPr/>
          <p:nvPr/>
        </p:nvGrpSpPr>
        <p:grpSpPr>
          <a:xfrm>
            <a:off x="16159528" y="-2033611"/>
            <a:ext cx="3086100" cy="3086100"/>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a:grpSpLocks noChangeAspect="1"/>
          </p:cNvGrpSpPr>
          <p:nvPr/>
        </p:nvGrpSpPr>
        <p:grpSpPr>
          <a:xfrm>
            <a:off x="15443076" y="-1525226"/>
            <a:ext cx="2259501" cy="2259501"/>
            <a:chOff x="0" y="0"/>
            <a:chExt cx="6355080" cy="6355080"/>
          </a:xfrm>
        </p:grpSpPr>
        <p:sp>
          <p:nvSpPr>
            <p:cNvPr id="32" name="Freeform 3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004114" y="1639604"/>
            <a:ext cx="3364622" cy="3364622"/>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4" name="Group 4"/>
          <p:cNvGrpSpPr/>
          <p:nvPr/>
        </p:nvGrpSpPr>
        <p:grpSpPr>
          <a:xfrm>
            <a:off x="7468751" y="7476953"/>
            <a:ext cx="7521147" cy="1781347"/>
            <a:chOff x="0" y="0"/>
            <a:chExt cx="1715890" cy="406400"/>
          </a:xfrm>
        </p:grpSpPr>
        <p:sp>
          <p:nvSpPr>
            <p:cNvPr id="5" name="Freeform 5"/>
            <p:cNvSpPr/>
            <p:nvPr/>
          </p:nvSpPr>
          <p:spPr>
            <a:xfrm>
              <a:off x="203200" y="-326"/>
              <a:ext cx="1309490" cy="407051"/>
            </a:xfrm>
            <a:custGeom>
              <a:avLst/>
              <a:gdLst/>
              <a:ahLst/>
              <a:cxnLst/>
              <a:rect l="l" t="t" r="r" b="b"/>
              <a:pathLst>
                <a:path w="1309490" h="407051">
                  <a:moveTo>
                    <a:pt x="1309490" y="326"/>
                  </a:moveTo>
                  <a:cubicBezTo>
                    <a:pt x="1236677" y="0"/>
                    <a:pt x="1169255" y="38659"/>
                    <a:pt x="1132754" y="101663"/>
                  </a:cubicBezTo>
                  <a:cubicBezTo>
                    <a:pt x="1096254" y="164667"/>
                    <a:pt x="1096254" y="242385"/>
                    <a:pt x="1132754" y="305389"/>
                  </a:cubicBezTo>
                  <a:cubicBezTo>
                    <a:pt x="1169255" y="368393"/>
                    <a:pt x="1236677" y="407052"/>
                    <a:pt x="130949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alpha val="74902"/>
              </a:srgbClr>
            </a:solidFill>
          </p:spPr>
        </p:sp>
        <p:sp>
          <p:nvSpPr>
            <p:cNvPr id="6" name="TextBox 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118965" y="3117965"/>
            <a:ext cx="6140335" cy="6140335"/>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1322903" y="3321915"/>
            <a:ext cx="5732458" cy="5732436"/>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326" r="-33672"/>
              </a:stretch>
            </a:blipFill>
          </p:spPr>
        </p:sp>
      </p:grpSp>
      <p:grpSp>
        <p:nvGrpSpPr>
          <p:cNvPr id="12" name="Group 12"/>
          <p:cNvGrpSpPr/>
          <p:nvPr/>
        </p:nvGrpSpPr>
        <p:grpSpPr>
          <a:xfrm>
            <a:off x="14317488" y="1952978"/>
            <a:ext cx="2737874" cy="2737874"/>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0000"/>
              </a:srgbClr>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9628" y="8549387"/>
            <a:ext cx="2721014" cy="3035999"/>
          </a:xfrm>
          <a:prstGeom prst="rect">
            <a:avLst/>
          </a:prstGeom>
        </p:spPr>
      </p:pic>
      <p:sp>
        <p:nvSpPr>
          <p:cNvPr id="16" name="TextBox 16"/>
          <p:cNvSpPr txBox="1"/>
          <p:nvPr/>
        </p:nvSpPr>
        <p:spPr>
          <a:xfrm>
            <a:off x="1028700" y="3774355"/>
            <a:ext cx="8987457" cy="3628916"/>
          </a:xfrm>
          <a:prstGeom prst="rect">
            <a:avLst/>
          </a:prstGeom>
        </p:spPr>
        <p:txBody>
          <a:bodyPr lIns="0" tIns="0" rIns="0" bIns="0" rtlCol="0" anchor="t">
            <a:spAutoFit/>
          </a:bodyPr>
          <a:lstStyle/>
          <a:p>
            <a:pPr algn="just">
              <a:lnSpc>
                <a:spcPts val="2859"/>
              </a:lnSpc>
            </a:pPr>
            <a:r>
              <a:rPr lang="en-US" sz="2199">
                <a:solidFill>
                  <a:srgbClr val="000000"/>
                </a:solidFill>
                <a:latin typeface="Poppins"/>
              </a:rPr>
              <a:t>Lorem ipsum dolor sit amet, consectetur adipiscing elit. Phasellus at luctus elit, at pellentesque arcu. Proin diam orci, hendrerit eu metus a, consectetur condimentum tortor. Duis quis diam sed turpis iaculis consectetur. Cras commodo mauris molestie congue lacinia. Etiam purus ligula, tincidunt eget augue nec, ultricies sollicitudin nisi. In hac habitasse platea dictumst. Praesent vel odio velit. Vivamus pharetra felis non facilisis pretium. Cras vitae mauris molestie, fermentum mi in, tincidunt neque.</a:t>
            </a:r>
          </a:p>
          <a:p>
            <a:pPr algn="just">
              <a:lnSpc>
                <a:spcPts val="2859"/>
              </a:lnSpc>
            </a:pPr>
            <a:endParaRPr lang="en-US" sz="2199">
              <a:solidFill>
                <a:srgbClr val="000000"/>
              </a:solidFill>
              <a:latin typeface="Poppins"/>
            </a:endParaRPr>
          </a:p>
        </p:txBody>
      </p:sp>
      <p:sp>
        <p:nvSpPr>
          <p:cNvPr id="17" name="TextBox 17"/>
          <p:cNvSpPr txBox="1"/>
          <p:nvPr/>
        </p:nvSpPr>
        <p:spPr>
          <a:xfrm>
            <a:off x="1028700" y="1257300"/>
            <a:ext cx="6022829" cy="2222149"/>
          </a:xfrm>
          <a:prstGeom prst="rect">
            <a:avLst/>
          </a:prstGeom>
        </p:spPr>
        <p:txBody>
          <a:bodyPr lIns="0" tIns="0" rIns="0" bIns="0" rtlCol="0" anchor="t">
            <a:spAutoFit/>
          </a:bodyPr>
          <a:lstStyle/>
          <a:p>
            <a:pPr algn="just">
              <a:lnSpc>
                <a:spcPts val="8490"/>
              </a:lnSpc>
            </a:pPr>
            <a:r>
              <a:rPr lang="en-US" sz="9032">
                <a:solidFill>
                  <a:srgbClr val="036660"/>
                </a:solidFill>
                <a:latin typeface="Kollektif Bold"/>
              </a:rPr>
              <a:t>Company Purpose</a:t>
            </a:r>
          </a:p>
        </p:txBody>
      </p:sp>
      <p:sp>
        <p:nvSpPr>
          <p:cNvPr id="18" name="TextBox 18"/>
          <p:cNvSpPr txBox="1"/>
          <p:nvPr/>
        </p:nvSpPr>
        <p:spPr>
          <a:xfrm>
            <a:off x="7979634" y="7812992"/>
            <a:ext cx="4168725" cy="1002456"/>
          </a:xfrm>
          <a:prstGeom prst="rect">
            <a:avLst/>
          </a:prstGeom>
        </p:spPr>
        <p:txBody>
          <a:bodyPr lIns="0" tIns="0" rIns="0" bIns="0" rtlCol="0" anchor="t">
            <a:spAutoFit/>
          </a:bodyPr>
          <a:lstStyle/>
          <a:p>
            <a:pPr>
              <a:lnSpc>
                <a:spcPts val="2602"/>
              </a:lnSpc>
            </a:pPr>
            <a:r>
              <a:rPr lang="en-US" sz="2186">
                <a:solidFill>
                  <a:srgbClr val="FFFFFF"/>
                </a:solidFill>
                <a:latin typeface="Poppins Italics"/>
              </a:rPr>
              <a:t>"Our purpose is to inspire budding Entrepreneurs to increase their sales"</a:t>
            </a:r>
          </a:p>
        </p:txBody>
      </p:sp>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50635" y="-1243645"/>
            <a:ext cx="2036589" cy="22723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216612" y="8414165"/>
            <a:ext cx="4438319" cy="4438319"/>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4" name="Group 4"/>
          <p:cNvGrpSpPr/>
          <p:nvPr/>
        </p:nvGrpSpPr>
        <p:grpSpPr>
          <a:xfrm>
            <a:off x="-2216612" y="8804910"/>
            <a:ext cx="4047574" cy="4047574"/>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8700" y="1028700"/>
            <a:ext cx="8229600" cy="8229600"/>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a:ln w="285750">
              <a:solidFill>
                <a:srgbClr val="036660"/>
              </a:solidFill>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493978" y="1493992"/>
            <a:ext cx="7299045" cy="7299016"/>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262" t="-2552" r="-19473"/>
              </a:stretch>
            </a:blipFill>
          </p:spPr>
        </p:sp>
      </p:grpSp>
      <p:grpSp>
        <p:nvGrpSpPr>
          <p:cNvPr id="12" name="Group 12"/>
          <p:cNvGrpSpPr>
            <a:grpSpLocks noChangeAspect="1"/>
          </p:cNvGrpSpPr>
          <p:nvPr/>
        </p:nvGrpSpPr>
        <p:grpSpPr>
          <a:xfrm>
            <a:off x="10205712" y="1662167"/>
            <a:ext cx="2827773" cy="282777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sp>
      </p:grpSp>
      <p:grpSp>
        <p:nvGrpSpPr>
          <p:cNvPr id="14" name="Group 14"/>
          <p:cNvGrpSpPr/>
          <p:nvPr/>
        </p:nvGrpSpPr>
        <p:grpSpPr>
          <a:xfrm>
            <a:off x="10477260" y="1950287"/>
            <a:ext cx="2284678" cy="2284678"/>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87655" y="2464062"/>
            <a:ext cx="8865954" cy="1257129"/>
            <a:chOff x="0" y="0"/>
            <a:chExt cx="2866153" cy="406400"/>
          </a:xfrm>
        </p:grpSpPr>
        <p:sp>
          <p:nvSpPr>
            <p:cNvPr id="18" name="Freeform 18"/>
            <p:cNvSpPr/>
            <p:nvPr/>
          </p:nvSpPr>
          <p:spPr>
            <a:xfrm>
              <a:off x="203200" y="-326"/>
              <a:ext cx="2459753" cy="407051"/>
            </a:xfrm>
            <a:custGeom>
              <a:avLst/>
              <a:gdLst/>
              <a:ahLst/>
              <a:cxnLst/>
              <a:rect l="l" t="t" r="r" b="b"/>
              <a:pathLst>
                <a:path w="2459753" h="407051">
                  <a:moveTo>
                    <a:pt x="2459753" y="326"/>
                  </a:moveTo>
                  <a:cubicBezTo>
                    <a:pt x="2386940" y="0"/>
                    <a:pt x="2319518" y="38659"/>
                    <a:pt x="2283017" y="101663"/>
                  </a:cubicBezTo>
                  <a:cubicBezTo>
                    <a:pt x="2246517" y="164667"/>
                    <a:pt x="2246517" y="242385"/>
                    <a:pt x="2283017" y="305389"/>
                  </a:cubicBezTo>
                  <a:cubicBezTo>
                    <a:pt x="2319518" y="368393"/>
                    <a:pt x="2386940" y="407052"/>
                    <a:pt x="24597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9" name="TextBox 1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289908" y="4133357"/>
            <a:ext cx="5609523" cy="795390"/>
            <a:chOff x="0" y="0"/>
            <a:chExt cx="2866153" cy="406400"/>
          </a:xfrm>
        </p:grpSpPr>
        <p:sp>
          <p:nvSpPr>
            <p:cNvPr id="21" name="Freeform 21"/>
            <p:cNvSpPr/>
            <p:nvPr/>
          </p:nvSpPr>
          <p:spPr>
            <a:xfrm>
              <a:off x="203200" y="-326"/>
              <a:ext cx="2459753" cy="407051"/>
            </a:xfrm>
            <a:custGeom>
              <a:avLst/>
              <a:gdLst/>
              <a:ahLst/>
              <a:cxnLst/>
              <a:rect l="l" t="t" r="r" b="b"/>
              <a:pathLst>
                <a:path w="2459753" h="407051">
                  <a:moveTo>
                    <a:pt x="2459753" y="326"/>
                  </a:moveTo>
                  <a:cubicBezTo>
                    <a:pt x="2386940" y="0"/>
                    <a:pt x="2319518" y="38659"/>
                    <a:pt x="2283017" y="101663"/>
                  </a:cubicBezTo>
                  <a:cubicBezTo>
                    <a:pt x="2246517" y="164667"/>
                    <a:pt x="2246517" y="242385"/>
                    <a:pt x="2283017" y="305389"/>
                  </a:cubicBezTo>
                  <a:cubicBezTo>
                    <a:pt x="2319518" y="368393"/>
                    <a:pt x="2386940" y="407052"/>
                    <a:pt x="245975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2" name="TextBox 22"/>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92825" y="-876603"/>
            <a:ext cx="1571312" cy="1753207"/>
          </a:xfrm>
          <a:prstGeom prst="rect">
            <a:avLst/>
          </a:prstGeom>
        </p:spPr>
      </p:pic>
      <p:sp>
        <p:nvSpPr>
          <p:cNvPr id="24" name="TextBox 24"/>
          <p:cNvSpPr txBox="1"/>
          <p:nvPr/>
        </p:nvSpPr>
        <p:spPr>
          <a:xfrm>
            <a:off x="12689610" y="1016410"/>
            <a:ext cx="4569690" cy="1375874"/>
          </a:xfrm>
          <a:prstGeom prst="rect">
            <a:avLst/>
          </a:prstGeom>
        </p:spPr>
        <p:txBody>
          <a:bodyPr lIns="0" tIns="0" rIns="0" bIns="0" rtlCol="0" anchor="t">
            <a:spAutoFit/>
          </a:bodyPr>
          <a:lstStyle/>
          <a:p>
            <a:pPr algn="r">
              <a:lnSpc>
                <a:spcPts val="5303"/>
              </a:lnSpc>
            </a:pPr>
            <a:r>
              <a:rPr lang="en-US" sz="5199">
                <a:solidFill>
                  <a:srgbClr val="036660"/>
                </a:solidFill>
                <a:latin typeface="Kollektif Bold"/>
              </a:rPr>
              <a:t>What do you know about</a:t>
            </a:r>
          </a:p>
        </p:txBody>
      </p:sp>
      <p:sp>
        <p:nvSpPr>
          <p:cNvPr id="25" name="TextBox 25"/>
          <p:cNvSpPr txBox="1"/>
          <p:nvPr/>
        </p:nvSpPr>
        <p:spPr>
          <a:xfrm>
            <a:off x="11336896" y="2759431"/>
            <a:ext cx="5922404" cy="709273"/>
          </a:xfrm>
          <a:prstGeom prst="rect">
            <a:avLst/>
          </a:prstGeom>
        </p:spPr>
        <p:txBody>
          <a:bodyPr lIns="0" tIns="0" rIns="0" bIns="0" rtlCol="0" anchor="t">
            <a:spAutoFit/>
          </a:bodyPr>
          <a:lstStyle/>
          <a:p>
            <a:pPr algn="r">
              <a:lnSpc>
                <a:spcPts val="5303"/>
              </a:lnSpc>
            </a:pPr>
            <a:r>
              <a:rPr lang="en-US" sz="5199">
                <a:solidFill>
                  <a:srgbClr val="FFFFFF"/>
                </a:solidFill>
                <a:latin typeface="Kollektif Bold"/>
              </a:rPr>
              <a:t>Digital Marketing?</a:t>
            </a:r>
          </a:p>
        </p:txBody>
      </p:sp>
      <p:sp>
        <p:nvSpPr>
          <p:cNvPr id="26" name="TextBox 26"/>
          <p:cNvSpPr txBox="1"/>
          <p:nvPr/>
        </p:nvSpPr>
        <p:spPr>
          <a:xfrm>
            <a:off x="13609871" y="4268797"/>
            <a:ext cx="3649429" cy="457835"/>
          </a:xfrm>
          <a:prstGeom prst="rect">
            <a:avLst/>
          </a:prstGeom>
        </p:spPr>
        <p:txBody>
          <a:bodyPr lIns="0" tIns="0" rIns="0" bIns="0" rtlCol="0" anchor="t">
            <a:spAutoFit/>
          </a:bodyPr>
          <a:lstStyle/>
          <a:p>
            <a:pPr algn="r">
              <a:lnSpc>
                <a:spcPts val="3640"/>
              </a:lnSpc>
              <a:spcBef>
                <a:spcPct val="0"/>
              </a:spcBef>
            </a:pPr>
            <a:r>
              <a:rPr lang="en-US" sz="2600">
                <a:solidFill>
                  <a:srgbClr val="036660"/>
                </a:solidFill>
                <a:latin typeface="Poppins Medium Bold"/>
              </a:rPr>
              <a:t>Digital Marketing Is</a:t>
            </a:r>
          </a:p>
        </p:txBody>
      </p:sp>
      <p:sp>
        <p:nvSpPr>
          <p:cNvPr id="27" name="TextBox 27"/>
          <p:cNvSpPr txBox="1"/>
          <p:nvPr/>
        </p:nvSpPr>
        <p:spPr>
          <a:xfrm>
            <a:off x="10205712" y="5105400"/>
            <a:ext cx="7053588" cy="3440430"/>
          </a:xfrm>
          <a:prstGeom prst="rect">
            <a:avLst/>
          </a:prstGeom>
        </p:spPr>
        <p:txBody>
          <a:bodyPr lIns="0" tIns="0" rIns="0" bIns="0" rtlCol="0" anchor="t">
            <a:spAutoFit/>
          </a:bodyPr>
          <a:lstStyle/>
          <a:p>
            <a:pPr algn="just">
              <a:lnSpc>
                <a:spcPts val="2729"/>
              </a:lnSpc>
            </a:pPr>
            <a:r>
              <a:rPr lang="en-US" sz="2099">
                <a:solidFill>
                  <a:srgbClr val="000000"/>
                </a:solidFill>
                <a:latin typeface="Poppins"/>
              </a:rPr>
              <a:t>Lorem ipsum dolor sit amet, consectetur adipiscing elit. Phasellus at luctus elit, at pellentesque arcu. Proin diam orci, hendrerit eu metus a, consectetur condimentum tortor. Duis quis diam sed turpis iaculis consectetur. Cras commodo mauris molestie congue lacinia. Etiam purus ligula, tincidunt eget augue nec, ultricies sollicitudin nisi. In hac habitasse platea dictumst. Praesent vel odio velit. Vivamus pharetra felis non facilisis pretium. </a:t>
            </a:r>
          </a:p>
          <a:p>
            <a:pPr algn="just">
              <a:lnSpc>
                <a:spcPts val="2729"/>
              </a:lnSpc>
            </a:pPr>
            <a:endParaRPr lang="en-US" sz="2099">
              <a:solidFill>
                <a:srgbClr val="000000"/>
              </a:solidFill>
              <a:latin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4122" y="-771525"/>
            <a:ext cx="5639759" cy="1543050"/>
            <a:chOff x="0" y="0"/>
            <a:chExt cx="1485369" cy="406400"/>
          </a:xfrm>
        </p:grpSpPr>
        <p:sp>
          <p:nvSpPr>
            <p:cNvPr id="3" name="Freeform 3"/>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123746"/>
            <a:ext cx="5639759" cy="1543050"/>
            <a:chOff x="0" y="0"/>
            <a:chExt cx="1485369" cy="406400"/>
          </a:xfrm>
        </p:grpSpPr>
        <p:sp>
          <p:nvSpPr>
            <p:cNvPr id="6" name="Freeform 6"/>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392089" y="9515475"/>
            <a:ext cx="5639759" cy="1543050"/>
            <a:chOff x="0" y="0"/>
            <a:chExt cx="1485369" cy="406400"/>
          </a:xfrm>
        </p:grpSpPr>
        <p:sp>
          <p:nvSpPr>
            <p:cNvPr id="9" name="Freeform 9"/>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10" name="TextBox 1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472253" y="9836744"/>
            <a:ext cx="5639759" cy="1543050"/>
            <a:chOff x="0" y="0"/>
            <a:chExt cx="1485369" cy="406400"/>
          </a:xfrm>
        </p:grpSpPr>
        <p:sp>
          <p:nvSpPr>
            <p:cNvPr id="12" name="Freeform 12"/>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3" name="TextBox 13"/>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43050" y="8930782"/>
            <a:ext cx="3086100" cy="30861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0" y="9258300"/>
            <a:ext cx="2259501" cy="2259501"/>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2257" y="-771525"/>
            <a:ext cx="1571312" cy="1753207"/>
          </a:xfrm>
          <a:prstGeom prst="rect">
            <a:avLst/>
          </a:prstGeom>
        </p:spPr>
      </p:pic>
      <p:sp>
        <p:nvSpPr>
          <p:cNvPr id="20" name="TextBox 20"/>
          <p:cNvSpPr txBox="1"/>
          <p:nvPr/>
        </p:nvSpPr>
        <p:spPr>
          <a:xfrm>
            <a:off x="5981695" y="904875"/>
            <a:ext cx="6324610" cy="1021641"/>
          </a:xfrm>
          <a:prstGeom prst="rect">
            <a:avLst/>
          </a:prstGeom>
        </p:spPr>
        <p:txBody>
          <a:bodyPr lIns="0" tIns="0" rIns="0" bIns="0" rtlCol="0" anchor="t">
            <a:spAutoFit/>
          </a:bodyPr>
          <a:lstStyle/>
          <a:p>
            <a:pPr algn="ctr">
              <a:lnSpc>
                <a:spcPts val="8259"/>
              </a:lnSpc>
            </a:pPr>
            <a:r>
              <a:rPr lang="en-US" sz="5899">
                <a:solidFill>
                  <a:srgbClr val="036660"/>
                </a:solidFill>
                <a:latin typeface="Kollektif Bold"/>
              </a:rPr>
              <a:t>Our Service</a:t>
            </a:r>
          </a:p>
        </p:txBody>
      </p:sp>
      <p:grpSp>
        <p:nvGrpSpPr>
          <p:cNvPr id="21" name="Group 21"/>
          <p:cNvGrpSpPr/>
          <p:nvPr/>
        </p:nvGrpSpPr>
        <p:grpSpPr>
          <a:xfrm>
            <a:off x="1445027" y="2783292"/>
            <a:ext cx="1913040" cy="191304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04775">
              <a:solidFill>
                <a:srgbClr val="FF9900"/>
              </a:solidFill>
            </a:ln>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162730" y="2783292"/>
            <a:ext cx="1913040" cy="191304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04775">
              <a:solidFill>
                <a:srgbClr val="FF9900"/>
              </a:solidFill>
            </a:ln>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880433" y="2783292"/>
            <a:ext cx="1913040" cy="191304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04775">
              <a:solidFill>
                <a:srgbClr val="FF9900"/>
              </a:solidFill>
            </a:ln>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9598135" y="2783292"/>
            <a:ext cx="1913040" cy="1913040"/>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04775">
              <a:solidFill>
                <a:srgbClr val="FF9900"/>
              </a:solidFill>
            </a:ln>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2240630" y="2783292"/>
            <a:ext cx="1913040" cy="1913040"/>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04775">
              <a:solidFill>
                <a:srgbClr val="FF9900"/>
              </a:solidFill>
            </a:ln>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12669" y="3180913"/>
            <a:ext cx="1177756" cy="1117797"/>
          </a:xfrm>
          <a:prstGeom prst="rect">
            <a:avLst/>
          </a:prstGeom>
        </p:spPr>
      </p:pic>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4004" y="3070297"/>
            <a:ext cx="1290491" cy="13390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78054" y="3180913"/>
            <a:ext cx="1117797" cy="1117797"/>
          </a:xfrm>
          <a:prstGeom prst="rect">
            <a:avLst/>
          </a:prstGeom>
        </p:spPr>
      </p:pic>
      <p:pic>
        <p:nvPicPr>
          <p:cNvPr id="39" name="Picture 3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28570" y="3255378"/>
            <a:ext cx="1252171" cy="968867"/>
          </a:xfrm>
          <a:prstGeom prst="rect">
            <a:avLst/>
          </a:prstGeom>
        </p:spPr>
      </p:pic>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510500" y="3272032"/>
            <a:ext cx="1373299" cy="935560"/>
          </a:xfrm>
          <a:prstGeom prst="rect">
            <a:avLst/>
          </a:prstGeom>
        </p:spPr>
      </p:pic>
      <p:grpSp>
        <p:nvGrpSpPr>
          <p:cNvPr id="41" name="Group 41"/>
          <p:cNvGrpSpPr/>
          <p:nvPr/>
        </p:nvGrpSpPr>
        <p:grpSpPr>
          <a:xfrm>
            <a:off x="15033541" y="2783292"/>
            <a:ext cx="1913040" cy="1913040"/>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04775">
              <a:solidFill>
                <a:srgbClr val="FF9900"/>
              </a:solidFill>
            </a:ln>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44" name="Picture 4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00175" y="3049926"/>
            <a:ext cx="1379773" cy="1379773"/>
          </a:xfrm>
          <a:prstGeom prst="rect">
            <a:avLst/>
          </a:prstGeom>
        </p:spPr>
      </p:pic>
      <p:sp>
        <p:nvSpPr>
          <p:cNvPr id="45" name="TextBox 45"/>
          <p:cNvSpPr txBox="1"/>
          <p:nvPr/>
        </p:nvSpPr>
        <p:spPr>
          <a:xfrm>
            <a:off x="1028700" y="4854480"/>
            <a:ext cx="2745694" cy="325755"/>
          </a:xfrm>
          <a:prstGeom prst="rect">
            <a:avLst/>
          </a:prstGeom>
        </p:spPr>
        <p:txBody>
          <a:bodyPr lIns="0" tIns="0" rIns="0" bIns="0" rtlCol="0" anchor="t">
            <a:spAutoFit/>
          </a:bodyPr>
          <a:lstStyle/>
          <a:p>
            <a:pPr algn="ctr">
              <a:lnSpc>
                <a:spcPts val="2520"/>
              </a:lnSpc>
              <a:spcBef>
                <a:spcPct val="0"/>
              </a:spcBef>
            </a:pPr>
            <a:r>
              <a:rPr lang="en-US" sz="1800">
                <a:solidFill>
                  <a:srgbClr val="036660"/>
                </a:solidFill>
                <a:latin typeface="Poppins Medium Bold"/>
              </a:rPr>
              <a:t>Marketing Strategy</a:t>
            </a:r>
          </a:p>
        </p:txBody>
      </p:sp>
      <p:sp>
        <p:nvSpPr>
          <p:cNvPr id="46" name="TextBox 46"/>
          <p:cNvSpPr txBox="1"/>
          <p:nvPr/>
        </p:nvSpPr>
        <p:spPr>
          <a:xfrm>
            <a:off x="4058355" y="4854480"/>
            <a:ext cx="2121789" cy="325755"/>
          </a:xfrm>
          <a:prstGeom prst="rect">
            <a:avLst/>
          </a:prstGeom>
        </p:spPr>
        <p:txBody>
          <a:bodyPr lIns="0" tIns="0" rIns="0" bIns="0" rtlCol="0" anchor="t">
            <a:spAutoFit/>
          </a:bodyPr>
          <a:lstStyle/>
          <a:p>
            <a:pPr algn="ctr">
              <a:lnSpc>
                <a:spcPts val="2520"/>
              </a:lnSpc>
              <a:spcBef>
                <a:spcPct val="0"/>
              </a:spcBef>
            </a:pPr>
            <a:r>
              <a:rPr lang="en-US" sz="1800">
                <a:solidFill>
                  <a:srgbClr val="036660"/>
                </a:solidFill>
                <a:latin typeface="Poppins Medium Bold"/>
              </a:rPr>
              <a:t>Smart Ideas</a:t>
            </a:r>
          </a:p>
        </p:txBody>
      </p:sp>
      <p:sp>
        <p:nvSpPr>
          <p:cNvPr id="47" name="TextBox 47"/>
          <p:cNvSpPr txBox="1"/>
          <p:nvPr/>
        </p:nvSpPr>
        <p:spPr>
          <a:xfrm>
            <a:off x="6880433" y="4854480"/>
            <a:ext cx="1913040" cy="325755"/>
          </a:xfrm>
          <a:prstGeom prst="rect">
            <a:avLst/>
          </a:prstGeom>
        </p:spPr>
        <p:txBody>
          <a:bodyPr lIns="0" tIns="0" rIns="0" bIns="0" rtlCol="0" anchor="t">
            <a:spAutoFit/>
          </a:bodyPr>
          <a:lstStyle/>
          <a:p>
            <a:pPr algn="ctr">
              <a:lnSpc>
                <a:spcPts val="2520"/>
              </a:lnSpc>
              <a:spcBef>
                <a:spcPct val="0"/>
              </a:spcBef>
            </a:pPr>
            <a:r>
              <a:rPr lang="en-US" sz="1800">
                <a:solidFill>
                  <a:srgbClr val="036660"/>
                </a:solidFill>
                <a:latin typeface="Poppins Medium Bold"/>
              </a:rPr>
              <a:t>Web Design</a:t>
            </a:r>
          </a:p>
        </p:txBody>
      </p:sp>
      <p:sp>
        <p:nvSpPr>
          <p:cNvPr id="48" name="TextBox 48"/>
          <p:cNvSpPr txBox="1"/>
          <p:nvPr/>
        </p:nvSpPr>
        <p:spPr>
          <a:xfrm>
            <a:off x="9341644" y="4854480"/>
            <a:ext cx="2426023" cy="325755"/>
          </a:xfrm>
          <a:prstGeom prst="rect">
            <a:avLst/>
          </a:prstGeom>
        </p:spPr>
        <p:txBody>
          <a:bodyPr lIns="0" tIns="0" rIns="0" bIns="0" rtlCol="0" anchor="t">
            <a:spAutoFit/>
          </a:bodyPr>
          <a:lstStyle/>
          <a:p>
            <a:pPr algn="ctr">
              <a:lnSpc>
                <a:spcPts val="2520"/>
              </a:lnSpc>
              <a:spcBef>
                <a:spcPct val="0"/>
              </a:spcBef>
            </a:pPr>
            <a:r>
              <a:rPr lang="en-US" sz="1800">
                <a:solidFill>
                  <a:srgbClr val="036660"/>
                </a:solidFill>
                <a:latin typeface="Poppins Medium Bold"/>
              </a:rPr>
              <a:t>Professional Team</a:t>
            </a:r>
          </a:p>
        </p:txBody>
      </p:sp>
      <p:sp>
        <p:nvSpPr>
          <p:cNvPr id="49" name="TextBox 49"/>
          <p:cNvSpPr txBox="1"/>
          <p:nvPr/>
        </p:nvSpPr>
        <p:spPr>
          <a:xfrm>
            <a:off x="12240630" y="4854480"/>
            <a:ext cx="1913040" cy="325755"/>
          </a:xfrm>
          <a:prstGeom prst="rect">
            <a:avLst/>
          </a:prstGeom>
        </p:spPr>
        <p:txBody>
          <a:bodyPr lIns="0" tIns="0" rIns="0" bIns="0" rtlCol="0" anchor="t">
            <a:spAutoFit/>
          </a:bodyPr>
          <a:lstStyle/>
          <a:p>
            <a:pPr algn="ctr">
              <a:lnSpc>
                <a:spcPts val="2520"/>
              </a:lnSpc>
              <a:spcBef>
                <a:spcPct val="0"/>
              </a:spcBef>
            </a:pPr>
            <a:r>
              <a:rPr lang="en-US" sz="1800">
                <a:solidFill>
                  <a:srgbClr val="036660"/>
                </a:solidFill>
                <a:latin typeface="Poppins Medium Bold"/>
              </a:rPr>
              <a:t>Connection</a:t>
            </a:r>
          </a:p>
        </p:txBody>
      </p:sp>
      <p:sp>
        <p:nvSpPr>
          <p:cNvPr id="50" name="TextBox 50"/>
          <p:cNvSpPr txBox="1"/>
          <p:nvPr/>
        </p:nvSpPr>
        <p:spPr>
          <a:xfrm>
            <a:off x="14852173" y="4854480"/>
            <a:ext cx="2275776" cy="325755"/>
          </a:xfrm>
          <a:prstGeom prst="rect">
            <a:avLst/>
          </a:prstGeom>
        </p:spPr>
        <p:txBody>
          <a:bodyPr lIns="0" tIns="0" rIns="0" bIns="0" rtlCol="0" anchor="t">
            <a:spAutoFit/>
          </a:bodyPr>
          <a:lstStyle/>
          <a:p>
            <a:pPr algn="ctr">
              <a:lnSpc>
                <a:spcPts val="2520"/>
              </a:lnSpc>
              <a:spcBef>
                <a:spcPct val="0"/>
              </a:spcBef>
            </a:pPr>
            <a:r>
              <a:rPr lang="en-US" sz="1800">
                <a:solidFill>
                  <a:srgbClr val="036660"/>
                </a:solidFill>
                <a:latin typeface="Poppins Medium Bold"/>
              </a:rPr>
              <a:t>Marketing Target</a:t>
            </a:r>
          </a:p>
        </p:txBody>
      </p:sp>
      <p:sp>
        <p:nvSpPr>
          <p:cNvPr id="51" name="TextBox 51"/>
          <p:cNvSpPr txBox="1"/>
          <p:nvPr/>
        </p:nvSpPr>
        <p:spPr>
          <a:xfrm>
            <a:off x="1353945" y="5761260"/>
            <a:ext cx="2095204" cy="1742448"/>
          </a:xfrm>
          <a:prstGeom prst="rect">
            <a:avLst/>
          </a:prstGeom>
        </p:spPr>
        <p:txBody>
          <a:bodyPr lIns="0" tIns="0" rIns="0" bIns="0" rtlCol="0" anchor="t">
            <a:spAutoFit/>
          </a:bodyPr>
          <a:lstStyle/>
          <a:p>
            <a:pPr algn="ctr">
              <a:lnSpc>
                <a:spcPts val="1960"/>
              </a:lnSpc>
            </a:pPr>
            <a:r>
              <a:rPr lang="en-US" sz="1508">
                <a:solidFill>
                  <a:srgbClr val="000000"/>
                </a:solidFill>
                <a:latin typeface="Poppins"/>
              </a:rPr>
              <a:t>Lorem ipsum dolor sit amet, consectetur adipiscing elit. Phasellus at luctus elit, at pellentesque arcu. Proin diam orci, hendrerit eu metus a, </a:t>
            </a:r>
          </a:p>
        </p:txBody>
      </p:sp>
      <p:sp>
        <p:nvSpPr>
          <p:cNvPr id="52" name="TextBox 52"/>
          <p:cNvSpPr txBox="1"/>
          <p:nvPr/>
        </p:nvSpPr>
        <p:spPr>
          <a:xfrm>
            <a:off x="4071648" y="5761260"/>
            <a:ext cx="2095204" cy="1742448"/>
          </a:xfrm>
          <a:prstGeom prst="rect">
            <a:avLst/>
          </a:prstGeom>
        </p:spPr>
        <p:txBody>
          <a:bodyPr lIns="0" tIns="0" rIns="0" bIns="0" rtlCol="0" anchor="t">
            <a:spAutoFit/>
          </a:bodyPr>
          <a:lstStyle/>
          <a:p>
            <a:pPr algn="ctr">
              <a:lnSpc>
                <a:spcPts val="1960"/>
              </a:lnSpc>
            </a:pPr>
            <a:r>
              <a:rPr lang="en-US" sz="1508">
                <a:solidFill>
                  <a:srgbClr val="000000"/>
                </a:solidFill>
                <a:latin typeface="Poppins"/>
              </a:rPr>
              <a:t>Lorem ipsum dolor sit amet, consectetur adipiscing elit. Phasellus at luctus elit, at pellentesque arcu. Proin diam orci, hendrerit eu metus a, </a:t>
            </a:r>
          </a:p>
        </p:txBody>
      </p:sp>
      <p:sp>
        <p:nvSpPr>
          <p:cNvPr id="53" name="TextBox 53"/>
          <p:cNvSpPr txBox="1"/>
          <p:nvPr/>
        </p:nvSpPr>
        <p:spPr>
          <a:xfrm>
            <a:off x="6789351" y="5761260"/>
            <a:ext cx="2095204" cy="1742448"/>
          </a:xfrm>
          <a:prstGeom prst="rect">
            <a:avLst/>
          </a:prstGeom>
        </p:spPr>
        <p:txBody>
          <a:bodyPr lIns="0" tIns="0" rIns="0" bIns="0" rtlCol="0" anchor="t">
            <a:spAutoFit/>
          </a:bodyPr>
          <a:lstStyle/>
          <a:p>
            <a:pPr algn="ctr">
              <a:lnSpc>
                <a:spcPts val="1960"/>
              </a:lnSpc>
            </a:pPr>
            <a:r>
              <a:rPr lang="en-US" sz="1508">
                <a:solidFill>
                  <a:srgbClr val="000000"/>
                </a:solidFill>
                <a:latin typeface="Poppins"/>
              </a:rPr>
              <a:t>Lorem ipsum dolor sit amet, consectetur adipiscing elit. Phasellus at luctus elit, at pellentesque arcu. Proin diam orci, hendrerit eu metus a, </a:t>
            </a:r>
          </a:p>
        </p:txBody>
      </p:sp>
      <p:sp>
        <p:nvSpPr>
          <p:cNvPr id="54" name="TextBox 54"/>
          <p:cNvSpPr txBox="1"/>
          <p:nvPr/>
        </p:nvSpPr>
        <p:spPr>
          <a:xfrm>
            <a:off x="9507053" y="5761260"/>
            <a:ext cx="2095204" cy="1742448"/>
          </a:xfrm>
          <a:prstGeom prst="rect">
            <a:avLst/>
          </a:prstGeom>
        </p:spPr>
        <p:txBody>
          <a:bodyPr lIns="0" tIns="0" rIns="0" bIns="0" rtlCol="0" anchor="t">
            <a:spAutoFit/>
          </a:bodyPr>
          <a:lstStyle/>
          <a:p>
            <a:pPr algn="ctr">
              <a:lnSpc>
                <a:spcPts val="1960"/>
              </a:lnSpc>
            </a:pPr>
            <a:r>
              <a:rPr lang="en-US" sz="1508">
                <a:solidFill>
                  <a:srgbClr val="000000"/>
                </a:solidFill>
                <a:latin typeface="Poppins"/>
              </a:rPr>
              <a:t>Lorem ipsum dolor sit amet, consectetur adipiscing elit. Phasellus at luctus elit, at pellentesque arcu. Proin diam orci, hendrerit eu metus a, </a:t>
            </a:r>
          </a:p>
        </p:txBody>
      </p:sp>
      <p:sp>
        <p:nvSpPr>
          <p:cNvPr id="55" name="TextBox 55"/>
          <p:cNvSpPr txBox="1"/>
          <p:nvPr/>
        </p:nvSpPr>
        <p:spPr>
          <a:xfrm>
            <a:off x="12149548" y="5761260"/>
            <a:ext cx="2095204" cy="1742448"/>
          </a:xfrm>
          <a:prstGeom prst="rect">
            <a:avLst/>
          </a:prstGeom>
        </p:spPr>
        <p:txBody>
          <a:bodyPr lIns="0" tIns="0" rIns="0" bIns="0" rtlCol="0" anchor="t">
            <a:spAutoFit/>
          </a:bodyPr>
          <a:lstStyle/>
          <a:p>
            <a:pPr algn="ctr">
              <a:lnSpc>
                <a:spcPts val="1960"/>
              </a:lnSpc>
            </a:pPr>
            <a:r>
              <a:rPr lang="en-US" sz="1508">
                <a:solidFill>
                  <a:srgbClr val="000000"/>
                </a:solidFill>
                <a:latin typeface="Poppins"/>
              </a:rPr>
              <a:t>Lorem ipsum dolor sit amet, consectetur adipiscing elit. Phasellus at luctus elit, at pellentesque arcu. Proin diam orci, hendrerit eu metus a, </a:t>
            </a:r>
          </a:p>
        </p:txBody>
      </p:sp>
      <p:sp>
        <p:nvSpPr>
          <p:cNvPr id="56" name="TextBox 56"/>
          <p:cNvSpPr txBox="1"/>
          <p:nvPr/>
        </p:nvSpPr>
        <p:spPr>
          <a:xfrm>
            <a:off x="14942459" y="5761260"/>
            <a:ext cx="2095204" cy="1742448"/>
          </a:xfrm>
          <a:prstGeom prst="rect">
            <a:avLst/>
          </a:prstGeom>
        </p:spPr>
        <p:txBody>
          <a:bodyPr lIns="0" tIns="0" rIns="0" bIns="0" rtlCol="0" anchor="t">
            <a:spAutoFit/>
          </a:bodyPr>
          <a:lstStyle/>
          <a:p>
            <a:pPr algn="ctr">
              <a:lnSpc>
                <a:spcPts val="1960"/>
              </a:lnSpc>
            </a:pPr>
            <a:r>
              <a:rPr lang="en-US" sz="1508">
                <a:solidFill>
                  <a:srgbClr val="000000"/>
                </a:solidFill>
                <a:latin typeface="Poppins"/>
              </a:rPr>
              <a:t>Lorem ipsum dolor sit amet, consectetur adipiscing elit. Phasellus at luctus elit, at pellentesque arcu. Proin diam orci, hendrerit eu metus 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29700" y="1028700"/>
            <a:ext cx="8229600" cy="8229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a:noFill/>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468120" y="-514350"/>
            <a:ext cx="5639759" cy="1543050"/>
            <a:chOff x="0" y="0"/>
            <a:chExt cx="1485369" cy="406400"/>
          </a:xfrm>
        </p:grpSpPr>
        <p:sp>
          <p:nvSpPr>
            <p:cNvPr id="6" name="Freeform 6"/>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9321633" y="1320648"/>
            <a:ext cx="7645735" cy="764570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3603" t="-5226" r="-27233" b="-2031"/>
              </a:stretch>
            </a:blipFill>
          </p:spPr>
        </p:sp>
      </p:grpSp>
      <p:grpSp>
        <p:nvGrpSpPr>
          <p:cNvPr id="10" name="Group 10"/>
          <p:cNvGrpSpPr/>
          <p:nvPr/>
        </p:nvGrpSpPr>
        <p:grpSpPr>
          <a:xfrm>
            <a:off x="14139673" y="-975292"/>
            <a:ext cx="5639759" cy="1543050"/>
            <a:chOff x="0" y="0"/>
            <a:chExt cx="1485369" cy="406400"/>
          </a:xfrm>
        </p:grpSpPr>
        <p:sp>
          <p:nvSpPr>
            <p:cNvPr id="11" name="Freeform 11"/>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2" name="TextBox 12"/>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15201" y="8966352"/>
            <a:ext cx="5639759" cy="1543050"/>
            <a:chOff x="0" y="0"/>
            <a:chExt cx="1485369" cy="406400"/>
          </a:xfrm>
        </p:grpSpPr>
        <p:sp>
          <p:nvSpPr>
            <p:cNvPr id="14" name="Freeform 14"/>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15" name="TextBox 15"/>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009646" y="9515475"/>
            <a:ext cx="10816142" cy="1543050"/>
            <a:chOff x="0" y="0"/>
            <a:chExt cx="2848696" cy="406400"/>
          </a:xfrm>
        </p:grpSpPr>
        <p:sp>
          <p:nvSpPr>
            <p:cNvPr id="17" name="Freeform 17"/>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18" name="TextBox 1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104900"/>
            <a:ext cx="6196754" cy="2065148"/>
          </a:xfrm>
          <a:prstGeom prst="rect">
            <a:avLst/>
          </a:prstGeom>
        </p:spPr>
        <p:txBody>
          <a:bodyPr lIns="0" tIns="0" rIns="0" bIns="0" rtlCol="0" anchor="t">
            <a:spAutoFit/>
          </a:bodyPr>
          <a:lstStyle/>
          <a:p>
            <a:pPr>
              <a:lnSpc>
                <a:spcPts val="5378"/>
              </a:lnSpc>
            </a:pPr>
            <a:r>
              <a:rPr lang="en-US" sz="5222">
                <a:solidFill>
                  <a:srgbClr val="036660"/>
                </a:solidFill>
                <a:latin typeface="Kollektif Bold"/>
              </a:rPr>
              <a:t>Optimize your site based on accurate SEO</a:t>
            </a:r>
          </a:p>
        </p:txBody>
      </p:sp>
      <p:sp>
        <p:nvSpPr>
          <p:cNvPr id="20" name="TextBox 20"/>
          <p:cNvSpPr txBox="1"/>
          <p:nvPr/>
        </p:nvSpPr>
        <p:spPr>
          <a:xfrm>
            <a:off x="1028700" y="3617020"/>
            <a:ext cx="7124267" cy="4126230"/>
          </a:xfrm>
          <a:prstGeom prst="rect">
            <a:avLst/>
          </a:prstGeom>
        </p:spPr>
        <p:txBody>
          <a:bodyPr lIns="0" tIns="0" rIns="0" bIns="0" rtlCol="0" anchor="t">
            <a:spAutoFit/>
          </a:bodyPr>
          <a:lstStyle/>
          <a:p>
            <a:pPr algn="just">
              <a:lnSpc>
                <a:spcPts val="2729"/>
              </a:lnSpc>
            </a:pPr>
            <a:r>
              <a:rPr lang="en-US" sz="2099">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 Aenean ultrices scelerisque sem. Aenean malesuada faucibus dui quis congue. Vestibulum ut ante pulvinar, elementum risus a, tincidunt tortor. In ante tortor, semper in enim a, ultricies iaculis nibh. Integer arcu nulla, vestibulum sit amet diam at, tempus aliquam mauris. Aenean ligula enim.</a:t>
            </a:r>
          </a:p>
        </p:txBody>
      </p:sp>
      <p:grpSp>
        <p:nvGrpSpPr>
          <p:cNvPr id="21" name="Group 21"/>
          <p:cNvGrpSpPr/>
          <p:nvPr/>
        </p:nvGrpSpPr>
        <p:grpSpPr>
          <a:xfrm>
            <a:off x="-2197873" y="-1887859"/>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a:grpSpLocks noChangeAspect="1"/>
          </p:cNvGrpSpPr>
          <p:nvPr/>
        </p:nvGrpSpPr>
        <p:grpSpPr>
          <a:xfrm>
            <a:off x="-654823" y="-1560341"/>
            <a:ext cx="2259501" cy="2259501"/>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26" name="Group 26"/>
          <p:cNvGrpSpPr/>
          <p:nvPr/>
        </p:nvGrpSpPr>
        <p:grpSpPr>
          <a:xfrm>
            <a:off x="16643843" y="9553575"/>
            <a:ext cx="2465952" cy="2465952"/>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a:grpSpLocks noChangeAspect="1"/>
          </p:cNvGrpSpPr>
          <p:nvPr/>
        </p:nvGrpSpPr>
        <p:grpSpPr>
          <a:xfrm>
            <a:off x="17722037" y="8965671"/>
            <a:ext cx="2259501" cy="2259501"/>
            <a:chOff x="0" y="0"/>
            <a:chExt cx="6355080" cy="6355080"/>
          </a:xfrm>
        </p:grpSpPr>
        <p:sp>
          <p:nvSpPr>
            <p:cNvPr id="30" name="Freeform 3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58142" y="5430365"/>
            <a:ext cx="4338642" cy="4338642"/>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alpha val="89804"/>
              </a:srgbClr>
            </a:solidFill>
          </p:spPr>
        </p:sp>
      </p:grpSp>
      <p:grpSp>
        <p:nvGrpSpPr>
          <p:cNvPr id="4" name="Group 4"/>
          <p:cNvGrpSpPr/>
          <p:nvPr/>
        </p:nvGrpSpPr>
        <p:grpSpPr>
          <a:xfrm>
            <a:off x="2727145" y="1028700"/>
            <a:ext cx="8229600" cy="8229600"/>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228600">
              <a:solidFill>
                <a:srgbClr val="036660"/>
              </a:solidFill>
            </a:ln>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a:off x="2928672" y="1230243"/>
            <a:ext cx="7826545" cy="7826514"/>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52" r="-24952"/>
              </a:stretch>
            </a:blipFill>
          </p:spPr>
        </p:sp>
      </p:grpSp>
      <p:grpSp>
        <p:nvGrpSpPr>
          <p:cNvPr id="9" name="Group 9"/>
          <p:cNvGrpSpPr/>
          <p:nvPr/>
        </p:nvGrpSpPr>
        <p:grpSpPr>
          <a:xfrm>
            <a:off x="1085414" y="5857637"/>
            <a:ext cx="3484099" cy="3484099"/>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a:ln w="133350">
              <a:solidFill>
                <a:srgbClr val="036660"/>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1266028" y="6038257"/>
            <a:ext cx="3122870" cy="3122858"/>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72" b="-49928"/>
              </a:stretch>
            </a:blipFill>
          </p:spPr>
        </p:sp>
      </p:grpSp>
      <p:sp>
        <p:nvSpPr>
          <p:cNvPr id="14" name="TextBox 14"/>
          <p:cNvSpPr txBox="1"/>
          <p:nvPr/>
        </p:nvSpPr>
        <p:spPr>
          <a:xfrm>
            <a:off x="10259917" y="1104900"/>
            <a:ext cx="6999383" cy="2095627"/>
          </a:xfrm>
          <a:prstGeom prst="rect">
            <a:avLst/>
          </a:prstGeom>
        </p:spPr>
        <p:txBody>
          <a:bodyPr lIns="0" tIns="0" rIns="0" bIns="0" rtlCol="0" anchor="t">
            <a:spAutoFit/>
          </a:bodyPr>
          <a:lstStyle/>
          <a:p>
            <a:pPr algn="r">
              <a:lnSpc>
                <a:spcPts val="5459"/>
              </a:lnSpc>
            </a:pPr>
            <a:r>
              <a:rPr lang="en-US" sz="5300">
                <a:solidFill>
                  <a:srgbClr val="036660"/>
                </a:solidFill>
                <a:latin typeface="Kollektif Bold"/>
              </a:rPr>
              <a:t>Determine who is the right Marketing Target</a:t>
            </a:r>
          </a:p>
        </p:txBody>
      </p:sp>
      <p:sp>
        <p:nvSpPr>
          <p:cNvPr id="15" name="TextBox 15"/>
          <p:cNvSpPr txBox="1"/>
          <p:nvPr/>
        </p:nvSpPr>
        <p:spPr>
          <a:xfrm>
            <a:off x="11391370" y="3702164"/>
            <a:ext cx="5867930" cy="3975403"/>
          </a:xfrm>
          <a:prstGeom prst="rect">
            <a:avLst/>
          </a:prstGeom>
        </p:spPr>
        <p:txBody>
          <a:bodyPr lIns="0" tIns="0" rIns="0" bIns="0" rtlCol="0" anchor="t">
            <a:spAutoFit/>
          </a:bodyPr>
          <a:lstStyle/>
          <a:p>
            <a:pPr algn="just">
              <a:lnSpc>
                <a:spcPts val="2469"/>
              </a:lnSpc>
            </a:pPr>
            <a:r>
              <a:rPr lang="en-US" sz="1899">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 Aenean ultrices scelerisque sem. Aenean malesuada faucibus dui quis congue. Vestibulum ut ante pulvinar, elementum risus a, tincidunt tortor. In ante tortor, semper in enim a, ultricies iaculis nibh. Integer arcu nulla, vestibulum sit amet diam at, tempus aliquam mauris.</a:t>
            </a:r>
          </a:p>
        </p:txBody>
      </p:sp>
      <p:grpSp>
        <p:nvGrpSpPr>
          <p:cNvPr id="16" name="Group 16"/>
          <p:cNvGrpSpPr/>
          <p:nvPr/>
        </p:nvGrpSpPr>
        <p:grpSpPr>
          <a:xfrm>
            <a:off x="16475527" y="9190839"/>
            <a:ext cx="2465952" cy="246595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7553721" y="8602935"/>
            <a:ext cx="2259501" cy="2259501"/>
            <a:chOff x="0" y="0"/>
            <a:chExt cx="6355080" cy="6355080"/>
          </a:xfrm>
        </p:grpSpPr>
        <p:sp>
          <p:nvSpPr>
            <p:cNvPr id="20" name="Freeform 2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21" name="Group 21"/>
          <p:cNvGrpSpPr/>
          <p:nvPr/>
        </p:nvGrpSpPr>
        <p:grpSpPr>
          <a:xfrm>
            <a:off x="-1267625" y="-939024"/>
            <a:ext cx="2465952" cy="246595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a:grpSpLocks noChangeAspect="1"/>
          </p:cNvGrpSpPr>
          <p:nvPr/>
        </p:nvGrpSpPr>
        <p:grpSpPr>
          <a:xfrm>
            <a:off x="-189431" y="-1526928"/>
            <a:ext cx="2259501" cy="2259501"/>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sp>
      </p:grpSp>
      <p:grpSp>
        <p:nvGrpSpPr>
          <p:cNvPr id="26" name="Group 26"/>
          <p:cNvGrpSpPr/>
          <p:nvPr/>
        </p:nvGrpSpPr>
        <p:grpSpPr>
          <a:xfrm>
            <a:off x="15176191" y="-939024"/>
            <a:ext cx="5639759" cy="1543050"/>
            <a:chOff x="0" y="0"/>
            <a:chExt cx="1485369" cy="406400"/>
          </a:xfrm>
        </p:grpSpPr>
        <p:sp>
          <p:nvSpPr>
            <p:cNvPr id="27" name="Freeform 27"/>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8" name="TextBox 2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3760687" y="-1283938"/>
            <a:ext cx="5639759" cy="1543050"/>
            <a:chOff x="0" y="0"/>
            <a:chExt cx="1485369" cy="406400"/>
          </a:xfrm>
        </p:grpSpPr>
        <p:sp>
          <p:nvSpPr>
            <p:cNvPr id="30" name="Freeform 30"/>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31" name="TextBox 31"/>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7461" y="1028700"/>
            <a:ext cx="9557305" cy="1601088"/>
            <a:chOff x="0" y="0"/>
            <a:chExt cx="2425906" cy="406400"/>
          </a:xfrm>
        </p:grpSpPr>
        <p:sp>
          <p:nvSpPr>
            <p:cNvPr id="3" name="Freeform 3"/>
            <p:cNvSpPr/>
            <p:nvPr/>
          </p:nvSpPr>
          <p:spPr>
            <a:xfrm>
              <a:off x="203200" y="-326"/>
              <a:ext cx="2019506" cy="407051"/>
            </a:xfrm>
            <a:custGeom>
              <a:avLst/>
              <a:gdLst/>
              <a:ahLst/>
              <a:cxnLst/>
              <a:rect l="l" t="t" r="r" b="b"/>
              <a:pathLst>
                <a:path w="2019506" h="407051">
                  <a:moveTo>
                    <a:pt x="2019506" y="326"/>
                  </a:moveTo>
                  <a:cubicBezTo>
                    <a:pt x="1946693" y="0"/>
                    <a:pt x="1879272" y="38659"/>
                    <a:pt x="1842771" y="101663"/>
                  </a:cubicBezTo>
                  <a:cubicBezTo>
                    <a:pt x="1806270" y="164667"/>
                    <a:pt x="1806270" y="242385"/>
                    <a:pt x="1842771" y="305389"/>
                  </a:cubicBezTo>
                  <a:cubicBezTo>
                    <a:pt x="1879272" y="368393"/>
                    <a:pt x="1946693" y="407052"/>
                    <a:pt x="201950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4" name="TextBox 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0241962" y="376593"/>
            <a:ext cx="7669444" cy="7669444"/>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sp>
      </p:grpSp>
      <p:grpSp>
        <p:nvGrpSpPr>
          <p:cNvPr id="7" name="Group 7"/>
          <p:cNvGrpSpPr/>
          <p:nvPr/>
        </p:nvGrpSpPr>
        <p:grpSpPr>
          <a:xfrm>
            <a:off x="10760346" y="894977"/>
            <a:ext cx="6632677" cy="6632677"/>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1000355" y="1134998"/>
            <a:ext cx="6152660" cy="615263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6729" r="-18509"/>
              </a:stretch>
            </a:blipFill>
          </p:spPr>
        </p:sp>
      </p:grpSp>
      <p:grpSp>
        <p:nvGrpSpPr>
          <p:cNvPr id="12" name="Group 12"/>
          <p:cNvGrpSpPr/>
          <p:nvPr/>
        </p:nvGrpSpPr>
        <p:grpSpPr>
          <a:xfrm>
            <a:off x="9178659" y="4967918"/>
            <a:ext cx="4290382" cy="4290382"/>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a:grpSpLocks noChangeAspect="1"/>
          </p:cNvGrpSpPr>
          <p:nvPr/>
        </p:nvGrpSpPr>
        <p:grpSpPr>
          <a:xfrm>
            <a:off x="9393480" y="5182746"/>
            <a:ext cx="3860740" cy="3860725"/>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2439" r="-19356"/>
              </a:stretch>
            </a:blipFill>
          </p:spPr>
        </p:sp>
      </p:grpSp>
      <p:sp>
        <p:nvSpPr>
          <p:cNvPr id="17" name="TextBox 17"/>
          <p:cNvSpPr txBox="1"/>
          <p:nvPr/>
        </p:nvSpPr>
        <p:spPr>
          <a:xfrm>
            <a:off x="1028700" y="1324076"/>
            <a:ext cx="7229571" cy="1027714"/>
          </a:xfrm>
          <a:prstGeom prst="rect">
            <a:avLst/>
          </a:prstGeom>
        </p:spPr>
        <p:txBody>
          <a:bodyPr lIns="0" tIns="0" rIns="0" bIns="0" rtlCol="0" anchor="t">
            <a:spAutoFit/>
          </a:bodyPr>
          <a:lstStyle/>
          <a:p>
            <a:pPr>
              <a:lnSpc>
                <a:spcPts val="3990"/>
              </a:lnSpc>
            </a:pPr>
            <a:r>
              <a:rPr lang="en-US" sz="3695">
                <a:solidFill>
                  <a:srgbClr val="FFFFFF"/>
                </a:solidFill>
                <a:latin typeface="Kollektif Bold"/>
              </a:rPr>
              <a:t>Create a unique Web Design to attract Buyers</a:t>
            </a:r>
          </a:p>
        </p:txBody>
      </p:sp>
      <p:sp>
        <p:nvSpPr>
          <p:cNvPr id="18" name="TextBox 18"/>
          <p:cNvSpPr txBox="1"/>
          <p:nvPr/>
        </p:nvSpPr>
        <p:spPr>
          <a:xfrm>
            <a:off x="1028700" y="3308805"/>
            <a:ext cx="7656049" cy="3975403"/>
          </a:xfrm>
          <a:prstGeom prst="rect">
            <a:avLst/>
          </a:prstGeom>
        </p:spPr>
        <p:txBody>
          <a:bodyPr lIns="0" tIns="0" rIns="0" bIns="0" rtlCol="0" anchor="t">
            <a:spAutoFit/>
          </a:bodyPr>
          <a:lstStyle/>
          <a:p>
            <a:pPr algn="just">
              <a:lnSpc>
                <a:spcPts val="2469"/>
              </a:lnSpc>
            </a:pPr>
            <a:r>
              <a:rPr lang="en-US" sz="1899">
                <a:solidFill>
                  <a:srgbClr val="000000"/>
                </a:solidFill>
                <a:latin typeface="Poppins"/>
              </a:rPr>
              <a:t>Lorem ipsum dolor sit amet, consectetur adipiscing elit. Quisque sed urna eu justo blandit facilisis porta ac orci. Proin venenatis diam leo, id molestie risus eleifend non. Fusce sagittis, nibh et hendrerit pulvinar, libero nisl posuere lorem, et bibendum lacus nisl eu sapien. Duis interdum non eros sagittis fermentum. Aenean ultrices scelerisque sem. Aenean malesuada faucibus dui quis congue. Vestibulum ut ante pulvinar, elementum risus a, tincidunt tortor. In ante tortor, semper in enim a, ultricies iaculis nibh. Integer arcu nulla, vestibulum sit amet diam at, tempus aliquam mauris. Aenean ligula enim, malesuada in sollicitudin quis, blandit sit amet libero. Ut metus arcu, egestas non cursus ac, euismod ut lectus. Nullam quis ullamcorper nunc.</a:t>
            </a:r>
          </a:p>
        </p:txBody>
      </p:sp>
      <p:grpSp>
        <p:nvGrpSpPr>
          <p:cNvPr id="19" name="Group 19"/>
          <p:cNvGrpSpPr/>
          <p:nvPr/>
        </p:nvGrpSpPr>
        <p:grpSpPr>
          <a:xfrm>
            <a:off x="-2230861" y="9417904"/>
            <a:ext cx="5639759" cy="1543050"/>
            <a:chOff x="0" y="0"/>
            <a:chExt cx="1485369" cy="406400"/>
          </a:xfrm>
        </p:grpSpPr>
        <p:sp>
          <p:nvSpPr>
            <p:cNvPr id="20" name="Freeform 20"/>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sp>
        <p:sp>
          <p:nvSpPr>
            <p:cNvPr id="21" name="TextBox 21"/>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619042" y="9807423"/>
            <a:ext cx="10816142" cy="1543050"/>
            <a:chOff x="0" y="0"/>
            <a:chExt cx="2848696" cy="406400"/>
          </a:xfrm>
        </p:grpSpPr>
        <p:sp>
          <p:nvSpPr>
            <p:cNvPr id="23" name="Freeform 23"/>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sp>
        <p:sp>
          <p:nvSpPr>
            <p:cNvPr id="24" name="TextBox 2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1637</Words>
  <Application>Microsoft Office PowerPoint</Application>
  <PresentationFormat>กำหนดเอง</PresentationFormat>
  <Paragraphs>71</Paragraphs>
  <Slides>15</Slides>
  <Notes>0</Notes>
  <HiddenSlides>0</HiddenSlides>
  <MMClips>0</MMClips>
  <ScaleCrop>false</ScaleCrop>
  <HeadingPairs>
    <vt:vector size="6" baseType="variant">
      <vt:variant>
        <vt:lpstr>ฟอนต์ที่ถูกใช้</vt:lpstr>
      </vt:variant>
      <vt:variant>
        <vt:i4>9</vt:i4>
      </vt:variant>
      <vt:variant>
        <vt:lpstr>ธีม</vt:lpstr>
      </vt:variant>
      <vt:variant>
        <vt:i4>1</vt:i4>
      </vt:variant>
      <vt:variant>
        <vt:lpstr>ชื่อเรื่องสไลด์</vt:lpstr>
      </vt:variant>
      <vt:variant>
        <vt:i4>15</vt:i4>
      </vt:variant>
    </vt:vector>
  </HeadingPairs>
  <TitlesOfParts>
    <vt:vector size="25" baseType="lpstr">
      <vt:lpstr>Poppins ExtraBold</vt:lpstr>
      <vt:lpstr>Poppins Italics</vt:lpstr>
      <vt:lpstr>Poppins</vt:lpstr>
      <vt:lpstr>Calibri</vt:lpstr>
      <vt:lpstr>Arial</vt:lpstr>
      <vt:lpstr>Poppins Bold</vt:lpstr>
      <vt:lpstr>Poppins Medium</vt:lpstr>
      <vt:lpstr>Kollektif Bold</vt:lpstr>
      <vt:lpstr>Poppins Medium Bold</vt:lpstr>
      <vt:lpstr>Office Theme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com</dc:creator>
  <cp:lastModifiedBy>com</cp:lastModifiedBy>
  <cp:revision>1</cp:revision>
  <dcterms:created xsi:type="dcterms:W3CDTF">2006-08-16T00:00:00Z</dcterms:created>
  <dcterms:modified xsi:type="dcterms:W3CDTF">2023-12-11T21:10:32Z</dcterms:modified>
  <dc:identifier>DAFeE7ndDsc</dc:identifier>
</cp:coreProperties>
</file>