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ague Spartan" panose="020B0604020202020204" charset="0"/>
      <p:regular r:id="rId18"/>
    </p:embeddedFont>
    <p:embeddedFont>
      <p:font typeface="Montserrat Semi-Bold" panose="020B0604020202020204" charset="0"/>
      <p:regular r:id="rId19"/>
    </p:embeddedFont>
    <p:embeddedFont>
      <p:font typeface="Montserrat Semi-Bold Italics" panose="020B0604020202020204" charset="0"/>
      <p:regular r:id="rId20"/>
    </p:embeddedFont>
    <p:embeddedFont>
      <p:font typeface="Open Sans Light" panose="020B03060305040202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5894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56698" y="2387829"/>
            <a:ext cx="6534491" cy="5511342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8975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78202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88612" y="9258300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214615" y="2220949"/>
            <a:ext cx="6709253" cy="5845101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8540002" y="2520315"/>
            <a:ext cx="6058479" cy="5246370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4251" r="-24251"/>
              </a:stretch>
            </a:blip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4403" y="3379503"/>
            <a:ext cx="6148566" cy="286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11000">
                <a:solidFill>
                  <a:srgbClr val="606060"/>
                </a:solidFill>
                <a:latin typeface="League Spartan"/>
              </a:rPr>
              <a:t>REAL ESTATE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4403" y="6120732"/>
            <a:ext cx="6558141" cy="66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3200" spc="128">
                <a:solidFill>
                  <a:srgbClr val="606060"/>
                </a:solidFill>
                <a:latin typeface="Montserrat Semi-Bold"/>
              </a:rPr>
              <a:t>PRESENTATION TEMPLATE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4403" y="6676992"/>
            <a:ext cx="2644373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100" spc="84">
                <a:solidFill>
                  <a:srgbClr val="606060"/>
                </a:solidFill>
                <a:latin typeface="Montserrat Semi-Bold Italics"/>
              </a:rPr>
              <a:t>JULY, 2022</a:t>
            </a:r>
          </a:p>
        </p:txBody>
      </p:sp>
      <p:sp>
        <p:nvSpPr>
          <p:cNvPr id="35" name="AutoShape 35"/>
          <p:cNvSpPr/>
          <p:nvPr/>
        </p:nvSpPr>
        <p:spPr>
          <a:xfrm rot="-3705113">
            <a:off x="14301451" y="652257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-7186693">
            <a:off x="14263267" y="3658214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1488" y="2239633"/>
            <a:ext cx="3379046" cy="2903867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2B6A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21488" y="5143500"/>
            <a:ext cx="3379046" cy="2903867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2B6A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691566"/>
            <a:ext cx="3379046" cy="2903867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2B6A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8445" y="3940566"/>
            <a:ext cx="2799556" cy="240586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11233" y="2488632"/>
            <a:ext cx="2799556" cy="240586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11233" y="5392500"/>
            <a:ext cx="2799556" cy="240586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056171" y="3691566"/>
            <a:ext cx="3379046" cy="290386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2B6A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45916" y="3940566"/>
            <a:ext cx="2799556" cy="2405868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372979" y="-315699"/>
            <a:ext cx="10686704" cy="10918398"/>
            <a:chOff x="0" y="0"/>
            <a:chExt cx="878585" cy="8976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 rot="-7193308">
            <a:off x="8290367" y="7750981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3598859">
            <a:off x="8296490" y="2369885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48979" y="2929535"/>
            <a:ext cx="1524063" cy="152406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80492" y="4627058"/>
            <a:ext cx="1530405" cy="103288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14075" y="5895126"/>
            <a:ext cx="1593872" cy="140061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441070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226336" y="983157"/>
            <a:ext cx="616383" cy="707469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-891476" y="9446514"/>
            <a:ext cx="4393457" cy="839228"/>
            <a:chOff x="0" y="0"/>
            <a:chExt cx="1157124" cy="22103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625702" y="9257042"/>
            <a:ext cx="2664422" cy="1218172"/>
            <a:chOff x="0" y="0"/>
            <a:chExt cx="483446" cy="22103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236111" y="9257042"/>
            <a:ext cx="2664422" cy="1218172"/>
            <a:chOff x="0" y="0"/>
            <a:chExt cx="483446" cy="22103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28321" y="4453598"/>
            <a:ext cx="1379804" cy="1379804"/>
          </a:xfrm>
          <a:prstGeom prst="rect">
            <a:avLst/>
          </a:prstGeom>
        </p:spPr>
      </p:pic>
      <p:sp>
        <p:nvSpPr>
          <p:cNvPr id="55" name="TextBox 55"/>
          <p:cNvSpPr txBox="1"/>
          <p:nvPr/>
        </p:nvSpPr>
        <p:spPr>
          <a:xfrm>
            <a:off x="11083042" y="5112283"/>
            <a:ext cx="6176258" cy="14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59"/>
              </a:lnSpc>
            </a:pPr>
            <a:r>
              <a:rPr lang="en-US" sz="2199" spc="87">
                <a:solidFill>
                  <a:srgbClr val="606060"/>
                </a:solidFill>
                <a:latin typeface="Montserrat Semi-Bold"/>
              </a:rPr>
              <a:t>Presentations are communication tools that can be used as demonstrations, lectures, speeches, reports, and more.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32837" y="3875730"/>
            <a:ext cx="5826463" cy="106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>
                <a:solidFill>
                  <a:srgbClr val="606060"/>
                </a:solidFill>
                <a:latin typeface="League Spartan"/>
              </a:rPr>
              <a:t>Workflow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774882" y="-306174"/>
            <a:ext cx="10686704" cy="10918398"/>
            <a:chOff x="0" y="0"/>
            <a:chExt cx="878585" cy="897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3606691">
            <a:off x="3709495" y="2373306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7201140">
            <a:off x="3703373" y="7754403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3878093"/>
            <a:ext cx="6836061" cy="106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606060"/>
                </a:solidFill>
                <a:latin typeface="League Spartan"/>
              </a:rPr>
              <a:t>Contact Us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9447772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5591" y="9258300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46001" y="9258300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5109920"/>
            <a:ext cx="6346356" cy="14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606060"/>
                </a:solidFill>
                <a:latin typeface="Montserrat Semi-Bold"/>
              </a:rPr>
              <a:t>Presentations are communication tools that can be used as demonstrations, lectures, speeches, reports, and more.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8108" y="5257918"/>
            <a:ext cx="8021192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Address : 123 Anywhere St., Any City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38108" y="4481018"/>
            <a:ext cx="7284066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Email : hello@reallygreatsite.com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238108" y="6034818"/>
            <a:ext cx="5197861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Phone : +123-456-7890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38108" y="3800697"/>
            <a:ext cx="7574147" cy="40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Website : www.reallygreatsite.com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335103" y="1010854"/>
            <a:ext cx="9617795" cy="8265292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422548" y="6168229"/>
            <a:ext cx="3442903" cy="5511342"/>
            <a:chOff x="0" y="0"/>
            <a:chExt cx="906773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434859" y="-1392571"/>
            <a:ext cx="3442903" cy="5511342"/>
            <a:chOff x="0" y="0"/>
            <a:chExt cx="906773" cy="14515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4957496" y="1496218"/>
            <a:ext cx="8373008" cy="7294564"/>
            <a:chOff x="0" y="0"/>
            <a:chExt cx="6350000" cy="5532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3" name="AutoShape 13"/>
          <p:cNvSpPr/>
          <p:nvPr/>
        </p:nvSpPr>
        <p:spPr>
          <a:xfrm rot="-1715946">
            <a:off x="8894443" y="9327390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9084053">
            <a:off x="6088205" y="87388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8950593">
            <a:off x="6057734" y="927228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1849406">
            <a:off x="8924914" y="928990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5725969" y="4456533"/>
            <a:ext cx="6836061" cy="286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000">
                <a:solidFill>
                  <a:srgbClr val="606060"/>
                </a:solidFill>
                <a:latin typeface="League Spartan"/>
              </a:rPr>
              <a:t>THANK YOU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58177" y="3176654"/>
            <a:ext cx="616383" cy="707469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086753" y="3359256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1805930" y="9447772"/>
            <a:ext cx="4393457" cy="839228"/>
            <a:chOff x="0" y="0"/>
            <a:chExt cx="1157124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11247" y="9258300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321657" y="9258300"/>
            <a:ext cx="2664422" cy="1218172"/>
            <a:chOff x="0" y="0"/>
            <a:chExt cx="483446" cy="22103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11849" y="0"/>
            <a:ext cx="4393457" cy="839228"/>
            <a:chOff x="0" y="0"/>
            <a:chExt cx="1157124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829027" y="-189472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439436" y="-189472"/>
            <a:ext cx="2664422" cy="1218172"/>
            <a:chOff x="0" y="0"/>
            <a:chExt cx="483446" cy="22103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950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441070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226336" y="983157"/>
            <a:ext cx="616383" cy="707469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624" y="3526502"/>
            <a:ext cx="422417" cy="430552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624" y="4459193"/>
            <a:ext cx="422417" cy="43055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624" y="5394570"/>
            <a:ext cx="422417" cy="43055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624" y="6329947"/>
            <a:ext cx="422417" cy="43055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3849" y="3526502"/>
            <a:ext cx="422417" cy="430552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3849" y="4459193"/>
            <a:ext cx="422417" cy="430552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3849" y="5394570"/>
            <a:ext cx="422417" cy="430552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3849" y="6329947"/>
            <a:ext cx="422417" cy="430552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903015" y="4213225"/>
            <a:ext cx="6148566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Table Of Content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168378" y="3499207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About Us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68378" y="4431899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Vision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168378" y="5367276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Mission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168378" y="6302652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Experience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028604" y="3499207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Our Team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028604" y="4431899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Our Services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028604" y="5367276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Solution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028604" y="6302652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Contact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2427478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t="-14868" b="-14868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028700" y="3631271"/>
            <a:ext cx="582646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About 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4861218"/>
            <a:ext cx="6346356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1570577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5224598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1904574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l="-26453" r="-46756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028700" y="3631271"/>
            <a:ext cx="582646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Vision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4861218"/>
            <a:ext cx="6346356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229801" y="805737"/>
            <a:ext cx="5665920" cy="8675525"/>
            <a:chOff x="0" y="0"/>
            <a:chExt cx="1492259" cy="2284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92259" cy="2284912"/>
            </a:xfrm>
            <a:custGeom>
              <a:avLst/>
              <a:gdLst/>
              <a:ahLst/>
              <a:cxnLst/>
              <a:rect l="l" t="t" r="r" b="b"/>
              <a:pathLst>
                <a:path w="1492259" h="2284912">
                  <a:moveTo>
                    <a:pt x="0" y="0"/>
                  </a:moveTo>
                  <a:lnTo>
                    <a:pt x="1492259" y="0"/>
                  </a:lnTo>
                  <a:lnTo>
                    <a:pt x="1492259" y="2284912"/>
                  </a:lnTo>
                  <a:lnTo>
                    <a:pt x="0" y="22849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220949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369337" y="2166026"/>
            <a:ext cx="5156985" cy="5954948"/>
            <a:chOff x="0" y="0"/>
            <a:chExt cx="54991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l="-30844" r="-30844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028700" y="3631271"/>
            <a:ext cx="582646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606060"/>
                </a:solidFill>
                <a:latin typeface="League Spartan"/>
              </a:rPr>
              <a:t>Mission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4861218"/>
            <a:ext cx="6346356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606060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98384" y="9447772"/>
            <a:ext cx="4905032" cy="839228"/>
            <a:chOff x="0" y="0"/>
            <a:chExt cx="1291860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1860" cy="221031"/>
            </a:xfrm>
            <a:custGeom>
              <a:avLst/>
              <a:gdLst/>
              <a:ahLst/>
              <a:cxnLst/>
              <a:rect l="l" t="t" r="r" b="b"/>
              <a:pathLst>
                <a:path w="1291860" h="221031">
                  <a:moveTo>
                    <a:pt x="203200" y="0"/>
                  </a:moveTo>
                  <a:lnTo>
                    <a:pt x="1291860" y="0"/>
                  </a:lnTo>
                  <a:lnTo>
                    <a:pt x="1088660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798366" y="4444463"/>
            <a:ext cx="4063686" cy="1608973"/>
            <a:chOff x="0" y="0"/>
            <a:chExt cx="980827" cy="3883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8883420" y="4444463"/>
            <a:ext cx="4063686" cy="1608973"/>
            <a:chOff x="0" y="0"/>
            <a:chExt cx="980827" cy="3883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40893" y="6113423"/>
            <a:ext cx="4063686" cy="1615044"/>
            <a:chOff x="0" y="0"/>
            <a:chExt cx="980827" cy="3898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425948" y="6113423"/>
            <a:ext cx="4063686" cy="1615044"/>
            <a:chOff x="0" y="0"/>
            <a:chExt cx="980827" cy="3898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5862052" y="4783351"/>
            <a:ext cx="3021368" cy="2616369"/>
            <a:chOff x="0" y="0"/>
            <a:chExt cx="4282440" cy="3708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59463" t="-4053" r="-14166" b="-29618"/>
              </a:stretch>
            </a:blip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2319525" y="4783351"/>
            <a:ext cx="3021368" cy="2616369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r="-29893"/>
              </a:stretch>
            </a:blip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404580" y="4773826"/>
            <a:ext cx="3021368" cy="2616369"/>
            <a:chOff x="0" y="0"/>
            <a:chExt cx="4282440" cy="3708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r="-29893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2947107" y="4783351"/>
            <a:ext cx="3021368" cy="2616369"/>
            <a:chOff x="0" y="0"/>
            <a:chExt cx="4282440" cy="3708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28115" t="-10472" r="-15380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937756" y="9258300"/>
            <a:ext cx="2664422" cy="1218172"/>
            <a:chOff x="0" y="0"/>
            <a:chExt cx="483446" cy="22103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-306869" y="-436854"/>
            <a:ext cx="18901739" cy="4595566"/>
            <a:chOff x="0" y="0"/>
            <a:chExt cx="4978236" cy="121035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5954580" y="1498816"/>
            <a:ext cx="6378839" cy="109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FFFFFF"/>
                </a:solidFill>
                <a:latin typeface="League Spartan"/>
              </a:rPr>
              <a:t>Our Team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238223" y="2716627"/>
            <a:ext cx="13811554" cy="94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597270" y="7957067"/>
            <a:ext cx="246587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Daniel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597270" y="8463130"/>
            <a:ext cx="2465878" cy="4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 Semi-Bold Italics"/>
              </a:rPr>
              <a:t>Owner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139797" y="8463130"/>
            <a:ext cx="2465878" cy="4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 Semi-Bold Italics"/>
              </a:rPr>
              <a:t>Manager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682324" y="8463130"/>
            <a:ext cx="2465878" cy="4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 Semi-Bold Italics"/>
              </a:rPr>
              <a:t>Manager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224852" y="8463130"/>
            <a:ext cx="2465878" cy="4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 Semi-Bold Italics"/>
              </a:rPr>
              <a:t>Manager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243869" y="7957067"/>
            <a:ext cx="2257735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Donna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915985" y="7957067"/>
            <a:ext cx="199855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Olivia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947107" y="7957067"/>
            <a:ext cx="302136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Takahashi</a:t>
            </a:r>
          </a:p>
        </p:txBody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sp>
        <p:nvSpPr>
          <p:cNvPr id="60" name="TextBox 60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950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7018380" y="5086350"/>
            <a:ext cx="5845101" cy="0"/>
          </a:xfrm>
          <a:prstGeom prst="line">
            <a:avLst/>
          </a:prstGeom>
          <a:ln w="114300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9669200" y="2973523"/>
            <a:ext cx="543461" cy="467036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69200" y="4865785"/>
            <a:ext cx="543461" cy="46703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69200" y="6758048"/>
            <a:ext cx="543461" cy="467036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46426" y="2425991"/>
            <a:ext cx="6712874" cy="1562099"/>
            <a:chOff x="0" y="0"/>
            <a:chExt cx="3001693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46426" y="4318254"/>
            <a:ext cx="6712874" cy="1562099"/>
            <a:chOff x="0" y="0"/>
            <a:chExt cx="3001693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46426" y="6210517"/>
            <a:ext cx="6712874" cy="1562099"/>
            <a:chOff x="0" y="0"/>
            <a:chExt cx="3001693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853916" y="2690241"/>
            <a:ext cx="1202736" cy="1033601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853916" y="4582503"/>
            <a:ext cx="1202736" cy="1033601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853916" y="6474766"/>
            <a:ext cx="1202736" cy="1033601"/>
            <a:chOff x="0" y="0"/>
            <a:chExt cx="812800" cy="698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226336" y="983157"/>
            <a:ext cx="616383" cy="707469"/>
          </a:xfrm>
          <a:prstGeom prst="rect">
            <a:avLst/>
          </a:prstGeom>
        </p:spPr>
      </p:pic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83553" y="2882587"/>
            <a:ext cx="543461" cy="648908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59100" y="4807933"/>
            <a:ext cx="592368" cy="582742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98808" y="6685443"/>
            <a:ext cx="712951" cy="612246"/>
          </a:xfrm>
          <a:prstGeom prst="rect">
            <a:avLst/>
          </a:prstGeom>
        </p:spPr>
      </p:pic>
      <p:sp>
        <p:nvSpPr>
          <p:cNvPr id="62" name="TextBox 62"/>
          <p:cNvSpPr txBox="1"/>
          <p:nvPr/>
        </p:nvSpPr>
        <p:spPr>
          <a:xfrm>
            <a:off x="1441070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069177" y="4130966"/>
            <a:ext cx="5816242" cy="207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Our Services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151924" y="2548391"/>
            <a:ext cx="246587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ague Spartan"/>
              </a:rPr>
              <a:t>Services 01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151924" y="4440654"/>
            <a:ext cx="246587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ague Spartan"/>
              </a:rPr>
              <a:t>Services 02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151924" y="6332916"/>
            <a:ext cx="246587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ague Spartan"/>
              </a:rPr>
              <a:t>Services 03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2151924" y="3147379"/>
            <a:ext cx="4702677" cy="6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3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It is mostly presented before an audience.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151924" y="5039642"/>
            <a:ext cx="4702677" cy="6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3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It is mostly presented before an audience.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2151924" y="6931904"/>
            <a:ext cx="4702677" cy="6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3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It is mostly presented before an audience.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038" y="1028700"/>
            <a:ext cx="9576262" cy="8229600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98464" y="2387829"/>
            <a:ext cx="18809900" cy="5511342"/>
            <a:chOff x="0" y="0"/>
            <a:chExt cx="495404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54048" cy="1451547"/>
            </a:xfrm>
            <a:custGeom>
              <a:avLst/>
              <a:gdLst/>
              <a:ahLst/>
              <a:cxnLst/>
              <a:rect l="l" t="t" r="r" b="b"/>
              <a:pathLst>
                <a:path w="4954048" h="1451547">
                  <a:moveTo>
                    <a:pt x="0" y="0"/>
                  </a:moveTo>
                  <a:lnTo>
                    <a:pt x="4954048" y="0"/>
                  </a:lnTo>
                  <a:lnTo>
                    <a:pt x="495404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02744" y="1511968"/>
            <a:ext cx="8336850" cy="7263064"/>
            <a:chOff x="0" y="0"/>
            <a:chExt cx="6350000" cy="5532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3528630"/>
            <a:ext cx="6179814" cy="131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40"/>
              </a:lnSpc>
            </a:pPr>
            <a:r>
              <a:rPr lang="en-US" sz="9940">
                <a:solidFill>
                  <a:srgbClr val="FFFFFF"/>
                </a:solidFill>
                <a:latin typeface="League Spartan"/>
              </a:rPr>
              <a:t>Solution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1038975" y="9447772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78202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88612" y="9258300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5011484"/>
            <a:ext cx="6346356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464066" y="2299200"/>
            <a:ext cx="6014207" cy="5688599"/>
            <a:chOff x="0" y="0"/>
            <a:chExt cx="8018942" cy="7584799"/>
          </a:xfrm>
        </p:grpSpPr>
        <p:sp>
          <p:nvSpPr>
            <p:cNvPr id="24" name="TextBox 24"/>
            <p:cNvSpPr txBox="1"/>
            <p:nvPr/>
          </p:nvSpPr>
          <p:spPr>
            <a:xfrm>
              <a:off x="5889619" y="-28575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1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279970" y="4250484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2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39985" y="6895088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3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4250484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4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90351" y="-28575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5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726838" y="144292"/>
              <a:ext cx="6565266" cy="6565266"/>
              <a:chOff x="0" y="0"/>
              <a:chExt cx="2540000" cy="254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950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4390" y="1698629"/>
            <a:ext cx="3365249" cy="2892011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23574" y="2931896"/>
            <a:ext cx="3860351" cy="331748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74426" y="4789824"/>
            <a:ext cx="4420127" cy="379854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226336" y="983157"/>
            <a:ext cx="616383" cy="707469"/>
          </a:xfrm>
          <a:prstGeom prst="rect">
            <a:avLst/>
          </a:prstGeom>
        </p:spPr>
      </p:pic>
      <p:sp>
        <p:nvSpPr>
          <p:cNvPr id="38" name="AutoShape 38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21129" y="2038750"/>
            <a:ext cx="2211769" cy="2211769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9104" y="3431374"/>
            <a:ext cx="2069291" cy="231853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71036" y="5503772"/>
            <a:ext cx="2026906" cy="2370650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1441070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069177" y="3879401"/>
            <a:ext cx="5816242" cy="106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Partners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725823" y="5108611"/>
            <a:ext cx="4502950" cy="14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arIt is mostly presented before an audience.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กำหนดเอง</PresentationFormat>
  <Paragraphs>70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Montserrat Semi-Bold</vt:lpstr>
      <vt:lpstr>Open Sans Light</vt:lpstr>
      <vt:lpstr>Calibri</vt:lpstr>
      <vt:lpstr>Arial</vt:lpstr>
      <vt:lpstr>Montserrat Semi-Bold Italics</vt:lpstr>
      <vt:lpstr>League Spartan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</dc:creator>
  <cp:lastModifiedBy>com</cp:lastModifiedBy>
  <cp:revision>1</cp:revision>
  <dcterms:created xsi:type="dcterms:W3CDTF">2006-08-16T00:00:00Z</dcterms:created>
  <dcterms:modified xsi:type="dcterms:W3CDTF">2023-12-11T21:12:38Z</dcterms:modified>
  <dc:identifier>DAFeFPi5ses</dc:identifier>
</cp:coreProperties>
</file>